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d decision" id="{246B6A5D-F9B0-483D-9494-AC6A621B6AD8}">
          <p14:sldIdLst>
            <p14:sldId id="256"/>
            <p14:sldId id="257"/>
            <p14:sldId id="258"/>
            <p14:sldId id="259"/>
            <p14:sldId id="261"/>
            <p14:sldId id="262"/>
            <p14:sldId id="263"/>
          </p14:sldIdLst>
        </p14:section>
        <p14:section name="Good decision" id="{CF0CA062-E4D6-4761-B61A-504F7E33940D}">
          <p14:sldIdLst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00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6" d="100"/>
        <a:sy n="7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66FFCC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A3-4D23-B241-83A505591C6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5A3-4D23-B241-83A505591C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08729024"/>
        <c:axId val="1860560368"/>
      </c:areaChart>
      <c:dateAx>
        <c:axId val="1708729024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1860560368"/>
        <c:crosses val="autoZero"/>
        <c:auto val="1"/>
        <c:lblOffset val="100"/>
        <c:baseTimeUnit val="days"/>
      </c:dateAx>
      <c:valAx>
        <c:axId val="186056036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7087290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png>
</file>

<file path=ppt/media/image12.svg>
</file>

<file path=ppt/media/image13.jpg>
</file>

<file path=ppt/media/image14.jpg>
</file>

<file path=ppt/media/image15.jpg>
</file>

<file path=ppt/media/image16.jpg>
</file>

<file path=ppt/media/image17.jpeg>
</file>

<file path=ppt/media/image2.jpg>
</file>

<file path=ppt/media/image3.jpg>
</file>

<file path=ppt/media/image4.png>
</file>

<file path=ppt/media/image5.sv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44013-CB6D-45C5-8E2D-66B8F6FD5C6B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FC606-08AF-4C43-AF34-E0A5CCC2A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70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(PAUSE)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FC606-08AF-4C43-AF34-E0A5CCC2AD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966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POLL!!!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FC606-08AF-4C43-AF34-E0A5CCC2AD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3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5F682-B039-4AA5-B231-42747C62C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A4AE7B-F433-4BE7-A994-B20045D65D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C8E2-E403-4A2E-9198-C1D525F00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4C16A-3DAA-4273-9D31-8E4FDF253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CFF5A-931C-4C94-A1A1-F7FAE44B8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129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6A85B-869E-4F78-AB48-EEFB741A6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9BF047-6FD8-44C3-835F-DDA56B69C0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B6925-A6E6-4705-93B6-BB0F2920E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8C90A-82A6-4DF6-B688-EC9E24D3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AC814-976D-424E-8EC7-055A85F3C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59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6783D6-E8E3-499E-A1A4-9894DC0A75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F91C4C-FC99-42AE-81DC-A276F6DD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5BD10-0AF0-4830-9A42-C38635EC9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CC6BD-8536-4CF3-9E54-9DEF56308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935F2-5A7C-4EDF-8B07-1ACE89FAC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437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8D387-55B4-4C38-90F1-2C37B01F0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69F9C-6F98-4EEB-9486-AEC498A63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3D41E-DE9A-4678-ABAC-B5371A750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10A5-8C3A-4574-9C34-A6EEC5D15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36054-5A88-484E-A276-C477592D5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67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0797F-3CB3-4F42-B9F3-52D9D0CBC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AD4227-4E62-43D2-A20A-92F4B9C7D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F6D4A-C758-40DA-B4E2-5FA89B726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DBCC5-5A8D-46F4-A443-F034CFEA5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49E11-12D2-49C0-BC88-EB5AA357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0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0">
              <a:schemeClr val="bg2">
                <a:lumMod val="5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D35EB-2061-40C0-87D6-1D0861E2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8725D-6268-4063-B24F-647638AA18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A0C789-AD10-451F-B533-12455151F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4B77F-2A61-4627-BD68-E7734C135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94E49-68B7-4642-8181-B37F483DC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5D688-11C2-4CD4-BC30-75FAFD7E6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E820AA-B10A-4A18-BA4C-C4C133AB3C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468" y="6413224"/>
            <a:ext cx="670332" cy="25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99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9B0F1-567C-4E6E-9BA7-21B86376E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744ACE-E586-4369-B8D6-1CE887D7F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C571D4-FEC7-4EE7-8095-32346BC2A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F948F0-4ACF-413E-9141-013A66391D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F3DD25-329A-48DD-94D8-F90D689F55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A142BA-50B3-4A8F-873F-6E7AEEA5C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6A1A20-E0F8-4FF3-8858-EBBDCDD9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BD4139-75F2-4948-9988-71C52A8F2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04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0">
              <a:schemeClr val="bg2">
                <a:lumMod val="5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C4DE3-B946-44A6-9968-A1FD61C30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841E73-0245-4D6D-9230-438A2A7F7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974D25-CC6D-450F-AC61-E6838F83E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695B12-95E9-48DC-B458-7470D193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F1B975-D45B-43C4-AA1B-30CABBC93B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468" y="6413224"/>
            <a:ext cx="670332" cy="25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3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0">
              <a:schemeClr val="bg2">
                <a:lumMod val="5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D9CA01-B951-483D-8186-A768CB65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AE422E-AF97-48E7-83BD-A03FE7EDA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6678C-7090-4CAB-A608-E7C49867F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23B8BD-DC88-4E84-897F-CDF386C3C4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468" y="6413224"/>
            <a:ext cx="670332" cy="25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03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872AA-F7E2-433E-91CC-B570640B8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E5B86-74D2-4DA0-8BFD-CEEC70420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51AE8-E0B5-4F5E-B13D-BC04D5473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9E0903-6613-40B4-9885-A2FB7BF35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7928B-8CF1-46E5-8EC3-B40D8C711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F038BC-99A4-4973-9CF8-6D6E5EC5E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16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49A3A-3841-4183-A317-7E5E3346E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0BA97A-5B8A-4482-A9CF-32E303D01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05A6BE-1D3D-49B9-ACFC-43B84410A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445F5-4F55-4B1F-A0C7-A99060E11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A0B186-EBA3-49EB-BBCD-1E1916D74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F71CD-FC29-452F-9816-3F990FEAB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2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FA47DB-2A9A-4E8C-9BDD-42F072603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D0AD89-C27F-4317-BF56-40AE99C81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12B76-C0B9-4474-BB3D-41F0920D7E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AFD569-F088-4718-8064-F568F77FF5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8F7D2-BDD2-447F-8AE4-628090C908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35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E9480B-D0A5-4456-8FA5-E5E55A122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70560"/>
            <a:ext cx="9144000" cy="5146040"/>
          </a:xfrm>
        </p:spPr>
        <p:txBody>
          <a:bodyPr>
            <a:noAutofit/>
            <a:scene3d>
              <a:camera prst="perspectiveAbove"/>
              <a:lightRig rig="threePt" dir="t"/>
            </a:scene3d>
          </a:bodyPr>
          <a:lstStyle/>
          <a:p>
            <a:r>
              <a:rPr lang="en-US" sz="9600" b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HOW TO MAKE TECHNICAL DECISIONS?</a:t>
            </a:r>
          </a:p>
        </p:txBody>
      </p:sp>
    </p:spTree>
    <p:extLst>
      <p:ext uri="{BB962C8B-B14F-4D97-AF65-F5344CB8AC3E}">
        <p14:creationId xmlns:p14="http://schemas.microsoft.com/office/powerpoint/2010/main" val="22665112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BBB7-B9D0-4DC9-A7B5-C0B79578F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13921">
            <a:off x="76200" y="1939925"/>
            <a:ext cx="10515600" cy="1325563"/>
          </a:xfrm>
        </p:spPr>
        <p:txBody>
          <a:bodyPr>
            <a:noAutofit/>
          </a:bodyPr>
          <a:lstStyle/>
          <a:p>
            <a:pPr algn="r"/>
            <a:r>
              <a:rPr lang="en-US" sz="96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1686436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B2855-2637-4D29-AFD0-2C62202A08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29"/>
          <a:stretch/>
        </p:blipFill>
        <p:spPr>
          <a:xfrm>
            <a:off x="1722784" y="342760"/>
            <a:ext cx="3390240" cy="253746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F03700-8531-4805-A82E-7873BD77FC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6" t="-412" b="412"/>
          <a:stretch/>
        </p:blipFill>
        <p:spPr>
          <a:xfrm>
            <a:off x="1722784" y="3429000"/>
            <a:ext cx="3390240" cy="253224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58325D-1602-4C1D-A4A7-B103F30633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" b="40365"/>
          <a:stretch/>
        </p:blipFill>
        <p:spPr>
          <a:xfrm>
            <a:off x="7068061" y="3429000"/>
            <a:ext cx="3390240" cy="253224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D24BF5-3106-4D30-9CF8-5CC83662C1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" r="10922" b="206"/>
          <a:stretch/>
        </p:blipFill>
        <p:spPr>
          <a:xfrm>
            <a:off x="7068061" y="308330"/>
            <a:ext cx="3390241" cy="253746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EF4D1F-AF6D-4DC4-91A0-E8E5ED44C494}"/>
              </a:ext>
            </a:extLst>
          </p:cNvPr>
          <p:cNvSpPr txBox="1"/>
          <p:nvPr/>
        </p:nvSpPr>
        <p:spPr>
          <a:xfrm>
            <a:off x="2718353" y="2885440"/>
            <a:ext cx="1399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EASY TO 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226AFC-0DA7-47DB-B12D-73C0CC7A05BC}"/>
              </a:ext>
            </a:extLst>
          </p:cNvPr>
          <p:cNvSpPr txBox="1"/>
          <p:nvPr/>
        </p:nvSpPr>
        <p:spPr>
          <a:xfrm>
            <a:off x="7929714" y="2880221"/>
            <a:ext cx="16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MAINTAINABLE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9EA8C0-4736-4BC2-9D80-22C3ACCDE09E}"/>
              </a:ext>
            </a:extLst>
          </p:cNvPr>
          <p:cNvSpPr txBox="1"/>
          <p:nvPr/>
        </p:nvSpPr>
        <p:spPr>
          <a:xfrm>
            <a:off x="3099193" y="5961242"/>
            <a:ext cx="637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FAST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4D49D3-95AE-459D-999F-76DEF6FA0850}"/>
              </a:ext>
            </a:extLst>
          </p:cNvPr>
          <p:cNvSpPr txBox="1"/>
          <p:nvPr/>
        </p:nvSpPr>
        <p:spPr>
          <a:xfrm>
            <a:off x="7974661" y="5961242"/>
            <a:ext cx="157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 SURPRISES</a:t>
            </a:r>
          </a:p>
        </p:txBody>
      </p:sp>
    </p:spTree>
    <p:extLst>
      <p:ext uri="{BB962C8B-B14F-4D97-AF65-F5344CB8AC3E}">
        <p14:creationId xmlns:p14="http://schemas.microsoft.com/office/powerpoint/2010/main" val="81727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A7D7B1-1F3B-42AF-A240-1FEE1CB00AE5}"/>
              </a:ext>
            </a:extLst>
          </p:cNvPr>
          <p:cNvSpPr txBox="1"/>
          <p:nvPr/>
        </p:nvSpPr>
        <p:spPr>
          <a:xfrm>
            <a:off x="1348033" y="2205872"/>
            <a:ext cx="27350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Kristen ITC" panose="03050502040202030202" pitchFamily="66" charset="0"/>
              </a:rPr>
              <a:t>Design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957D69-CB63-4B15-AD00-EED89A496456}"/>
              </a:ext>
            </a:extLst>
          </p:cNvPr>
          <p:cNvSpPr txBox="1"/>
          <p:nvPr/>
        </p:nvSpPr>
        <p:spPr>
          <a:xfrm>
            <a:off x="4526437" y="5017349"/>
            <a:ext cx="33361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Kristen ITC" panose="03050502040202030202" pitchFamily="66" charset="0"/>
              </a:rPr>
              <a:t>Runtime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1FF5C5-C61B-4C91-93D0-B0ADC348BB13}"/>
              </a:ext>
            </a:extLst>
          </p:cNvPr>
          <p:cNvSpPr txBox="1"/>
          <p:nvPr/>
        </p:nvSpPr>
        <p:spPr>
          <a:xfrm>
            <a:off x="6997831" y="1332819"/>
            <a:ext cx="347883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Kristen ITC" panose="03050502040202030202" pitchFamily="66" charset="0"/>
              </a:rPr>
              <a:t>Learning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Kristen ITC" panose="03050502040202030202" pitchFamily="66" charset="0"/>
              </a:rPr>
              <a:t>Curve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DF6FB5-38BA-49E7-968C-D85380375458}"/>
              </a:ext>
            </a:extLst>
          </p:cNvPr>
          <p:cNvSpPr/>
          <p:nvPr/>
        </p:nvSpPr>
        <p:spPr>
          <a:xfrm rot="21285438">
            <a:off x="1020141" y="1638835"/>
            <a:ext cx="3338635" cy="1835134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8">
            <a:extLst>
              <a:ext uri="{FF2B5EF4-FFF2-40B4-BE49-F238E27FC236}">
                <a16:creationId xmlns:a16="http://schemas.microsoft.com/office/drawing/2014/main" id="{B9A40577-99E4-468B-8CEB-24E5CCD966A9}"/>
              </a:ext>
            </a:extLst>
          </p:cNvPr>
          <p:cNvSpPr/>
          <p:nvPr/>
        </p:nvSpPr>
        <p:spPr>
          <a:xfrm rot="21285438">
            <a:off x="6180036" y="723728"/>
            <a:ext cx="5114426" cy="2670859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8">
            <a:extLst>
              <a:ext uri="{FF2B5EF4-FFF2-40B4-BE49-F238E27FC236}">
                <a16:creationId xmlns:a16="http://schemas.microsoft.com/office/drawing/2014/main" id="{A4F05F0F-3729-44F6-9B5C-BC7EABA736A4}"/>
              </a:ext>
            </a:extLst>
          </p:cNvPr>
          <p:cNvSpPr/>
          <p:nvPr/>
        </p:nvSpPr>
        <p:spPr>
          <a:xfrm rot="21285438">
            <a:off x="3932872" y="4004396"/>
            <a:ext cx="4523300" cy="2402860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648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A7D7B1-1F3B-42AF-A240-1FEE1CB00AE5}"/>
              </a:ext>
            </a:extLst>
          </p:cNvPr>
          <p:cNvSpPr txBox="1"/>
          <p:nvPr/>
        </p:nvSpPr>
        <p:spPr>
          <a:xfrm>
            <a:off x="4728478" y="3117224"/>
            <a:ext cx="26369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Kristen ITC" panose="03050502040202030202" pitchFamily="66" charset="0"/>
              </a:rPr>
              <a:t>Design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DF6FB5-38BA-49E7-968C-D85380375458}"/>
              </a:ext>
            </a:extLst>
          </p:cNvPr>
          <p:cNvSpPr/>
          <p:nvPr/>
        </p:nvSpPr>
        <p:spPr>
          <a:xfrm rot="21285438">
            <a:off x="4461322" y="2704403"/>
            <a:ext cx="3171265" cy="1449192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3A26CB-18B6-48CC-816A-D7D9BEC43CE7}"/>
              </a:ext>
            </a:extLst>
          </p:cNvPr>
          <p:cNvSpPr txBox="1"/>
          <p:nvPr/>
        </p:nvSpPr>
        <p:spPr>
          <a:xfrm>
            <a:off x="6302567" y="1131046"/>
            <a:ext cx="2636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maturity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B85816-83A3-4AA0-95BC-5082511C6B66}"/>
              </a:ext>
            </a:extLst>
          </p:cNvPr>
          <p:cNvCxnSpPr>
            <a:cxnSpLocks/>
          </p:cNvCxnSpPr>
          <p:nvPr/>
        </p:nvCxnSpPr>
        <p:spPr>
          <a:xfrm flipV="1">
            <a:off x="6709025" y="1715821"/>
            <a:ext cx="656407" cy="846726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54B687B-FD26-485F-995A-CE06EF7D103E}"/>
              </a:ext>
            </a:extLst>
          </p:cNvPr>
          <p:cNvSpPr txBox="1"/>
          <p:nvPr/>
        </p:nvSpPr>
        <p:spPr>
          <a:xfrm>
            <a:off x="2907366" y="1131046"/>
            <a:ext cx="2636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API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CC0E369-7E13-4436-AF2E-115893D2B980}"/>
              </a:ext>
            </a:extLst>
          </p:cNvPr>
          <p:cNvCxnSpPr>
            <a:cxnSpLocks/>
          </p:cNvCxnSpPr>
          <p:nvPr/>
        </p:nvCxnSpPr>
        <p:spPr>
          <a:xfrm flipH="1" flipV="1">
            <a:off x="4401746" y="1715821"/>
            <a:ext cx="733190" cy="992617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5F3E4AF-1C47-485F-974B-806F74076B29}"/>
              </a:ext>
            </a:extLst>
          </p:cNvPr>
          <p:cNvSpPr txBox="1"/>
          <p:nvPr/>
        </p:nvSpPr>
        <p:spPr>
          <a:xfrm>
            <a:off x="7692164" y="4791800"/>
            <a:ext cx="26369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feature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richness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6C6B5EF-DA3B-4658-A928-D5D4B89937C1}"/>
              </a:ext>
            </a:extLst>
          </p:cNvPr>
          <p:cNvCxnSpPr>
            <a:cxnSpLocks/>
          </p:cNvCxnSpPr>
          <p:nvPr/>
        </p:nvCxnSpPr>
        <p:spPr>
          <a:xfrm flipH="1" flipV="1">
            <a:off x="7037228" y="4191856"/>
            <a:ext cx="1110180" cy="658273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7651B2-7D54-4F66-811B-E99FA78A1F6B}"/>
              </a:ext>
            </a:extLst>
          </p:cNvPr>
          <p:cNvSpPr txBox="1"/>
          <p:nvPr/>
        </p:nvSpPr>
        <p:spPr>
          <a:xfrm>
            <a:off x="4073542" y="5341099"/>
            <a:ext cx="2738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interfacing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(replaceable)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4345C6E-6572-445B-8BF3-E244C2207E72}"/>
              </a:ext>
            </a:extLst>
          </p:cNvPr>
          <p:cNvCxnSpPr>
            <a:cxnSpLocks/>
          </p:cNvCxnSpPr>
          <p:nvPr/>
        </p:nvCxnSpPr>
        <p:spPr>
          <a:xfrm flipV="1">
            <a:off x="5544320" y="4348482"/>
            <a:ext cx="188660" cy="939587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B65288E-182C-4BA3-85C2-85326E21CE04}"/>
              </a:ext>
            </a:extLst>
          </p:cNvPr>
          <p:cNvSpPr txBox="1"/>
          <p:nvPr/>
        </p:nvSpPr>
        <p:spPr>
          <a:xfrm>
            <a:off x="270077" y="3653247"/>
            <a:ext cx="2738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simplicity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75494AA-A0F8-45BE-B779-F8DF356C6F44}"/>
              </a:ext>
            </a:extLst>
          </p:cNvPr>
          <p:cNvCxnSpPr>
            <a:cxnSpLocks/>
          </p:cNvCxnSpPr>
          <p:nvPr/>
        </p:nvCxnSpPr>
        <p:spPr>
          <a:xfrm flipV="1">
            <a:off x="2703303" y="3653247"/>
            <a:ext cx="1370239" cy="233418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6221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5 0.29259 L 6.25E-7 -4.07407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4745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503 0.30486 L -4.375E-6 2.59259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58" y="-15255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3528 -0.23981 L -3.75E-6 2.96296E-6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97" y="11852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646 -0.35718 L -4.16667E-6 4.07407E-6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3" y="17847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4675 -0.05694 L 5E-6 -1.48148E-6 " pathEditMode="relative" rAng="0" ptsTypes="AA">
                                      <p:cBhvr>
                                        <p:cTn id="5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344" y="2847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4" grpId="0"/>
      <p:bldP spid="24" grpId="1"/>
      <p:bldP spid="28" grpId="0"/>
      <p:bldP spid="28" grpId="1"/>
      <p:bldP spid="37" grpId="0"/>
      <p:bldP spid="37" grpId="1"/>
      <p:bldP spid="43" grpId="0"/>
      <p:bldP spid="43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A7D7B1-1F3B-42AF-A240-1FEE1CB00AE5}"/>
              </a:ext>
            </a:extLst>
          </p:cNvPr>
          <p:cNvSpPr txBox="1"/>
          <p:nvPr/>
        </p:nvSpPr>
        <p:spPr>
          <a:xfrm>
            <a:off x="4728477" y="2848901"/>
            <a:ext cx="26369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Kristen ITC" panose="03050502040202030202" pitchFamily="66" charset="0"/>
              </a:rPr>
              <a:t>Learning</a:t>
            </a:r>
          </a:p>
          <a:p>
            <a:pPr algn="ctr"/>
            <a:r>
              <a:rPr lang="en-US" sz="4400" dirty="0">
                <a:solidFill>
                  <a:schemeClr val="bg1"/>
                </a:solidFill>
                <a:latin typeface="Kristen ITC" panose="03050502040202030202" pitchFamily="66" charset="0"/>
              </a:rPr>
              <a:t>Curve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DF6FB5-38BA-49E7-968C-D85380375458}"/>
              </a:ext>
            </a:extLst>
          </p:cNvPr>
          <p:cNvSpPr/>
          <p:nvPr/>
        </p:nvSpPr>
        <p:spPr>
          <a:xfrm rot="21285438">
            <a:off x="4093563" y="2512196"/>
            <a:ext cx="3859553" cy="1730012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3A26CB-18B6-48CC-816A-D7D9BEC43CE7}"/>
              </a:ext>
            </a:extLst>
          </p:cNvPr>
          <p:cNvSpPr txBox="1"/>
          <p:nvPr/>
        </p:nvSpPr>
        <p:spPr>
          <a:xfrm>
            <a:off x="7528050" y="744276"/>
            <a:ext cx="26369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quality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docs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B85816-83A3-4AA0-95BC-5082511C6B66}"/>
              </a:ext>
            </a:extLst>
          </p:cNvPr>
          <p:cNvCxnSpPr>
            <a:cxnSpLocks/>
          </p:cNvCxnSpPr>
          <p:nvPr/>
        </p:nvCxnSpPr>
        <p:spPr>
          <a:xfrm flipV="1">
            <a:off x="7244165" y="1821494"/>
            <a:ext cx="1060849" cy="715577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54B687B-FD26-485F-995A-CE06EF7D103E}"/>
              </a:ext>
            </a:extLst>
          </p:cNvPr>
          <p:cNvSpPr txBox="1"/>
          <p:nvPr/>
        </p:nvSpPr>
        <p:spPr>
          <a:xfrm>
            <a:off x="2907366" y="1131046"/>
            <a:ext cx="2636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usability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CC0E369-7E13-4436-AF2E-115893D2B980}"/>
              </a:ext>
            </a:extLst>
          </p:cNvPr>
          <p:cNvCxnSpPr>
            <a:cxnSpLocks/>
          </p:cNvCxnSpPr>
          <p:nvPr/>
        </p:nvCxnSpPr>
        <p:spPr>
          <a:xfrm flipH="1" flipV="1">
            <a:off x="4401746" y="1715821"/>
            <a:ext cx="733190" cy="992617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5F3E4AF-1C47-485F-974B-806F74076B29}"/>
              </a:ext>
            </a:extLst>
          </p:cNvPr>
          <p:cNvSpPr txBox="1"/>
          <p:nvPr/>
        </p:nvSpPr>
        <p:spPr>
          <a:xfrm>
            <a:off x="1385642" y="5038583"/>
            <a:ext cx="26369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fast feedback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6C6B5EF-DA3B-4658-A928-D5D4B89937C1}"/>
              </a:ext>
            </a:extLst>
          </p:cNvPr>
          <p:cNvCxnSpPr>
            <a:cxnSpLocks/>
          </p:cNvCxnSpPr>
          <p:nvPr/>
        </p:nvCxnSpPr>
        <p:spPr>
          <a:xfrm flipV="1">
            <a:off x="3350426" y="4375078"/>
            <a:ext cx="1162459" cy="703350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3066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194 0.30046 L 4.16667E-6 -3.7037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07" y="-1513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503 0.30486 L -4.375E-6 2.59259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58" y="-15255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459 -0.31319 L -4.79167E-6 -4.44444E-6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29" y="15648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4" grpId="0"/>
      <p:bldP spid="24" grpId="1"/>
      <p:bldP spid="28" grpId="0"/>
      <p:bldP spid="28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A7D7B1-1F3B-42AF-A240-1FEE1CB00AE5}"/>
              </a:ext>
            </a:extLst>
          </p:cNvPr>
          <p:cNvSpPr txBox="1"/>
          <p:nvPr/>
        </p:nvSpPr>
        <p:spPr>
          <a:xfrm>
            <a:off x="4728478" y="3117224"/>
            <a:ext cx="26369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Kristen ITC" panose="03050502040202030202" pitchFamily="66" charset="0"/>
              </a:rPr>
              <a:t>Runtime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DF6FB5-38BA-49E7-968C-D85380375458}"/>
              </a:ext>
            </a:extLst>
          </p:cNvPr>
          <p:cNvSpPr/>
          <p:nvPr/>
        </p:nvSpPr>
        <p:spPr>
          <a:xfrm rot="21285438">
            <a:off x="4461322" y="2704403"/>
            <a:ext cx="3171265" cy="1449192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3A26CB-18B6-48CC-816A-D7D9BEC43CE7}"/>
              </a:ext>
            </a:extLst>
          </p:cNvPr>
          <p:cNvSpPr txBox="1"/>
          <p:nvPr/>
        </p:nvSpPr>
        <p:spPr>
          <a:xfrm>
            <a:off x="6521227" y="670675"/>
            <a:ext cx="26369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feature richness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B85816-83A3-4AA0-95BC-5082511C6B66}"/>
              </a:ext>
            </a:extLst>
          </p:cNvPr>
          <p:cNvCxnSpPr>
            <a:cxnSpLocks/>
          </p:cNvCxnSpPr>
          <p:nvPr/>
        </p:nvCxnSpPr>
        <p:spPr>
          <a:xfrm flipV="1">
            <a:off x="6709025" y="1715821"/>
            <a:ext cx="656407" cy="846726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54B687B-FD26-485F-995A-CE06EF7D103E}"/>
              </a:ext>
            </a:extLst>
          </p:cNvPr>
          <p:cNvSpPr txBox="1"/>
          <p:nvPr/>
        </p:nvSpPr>
        <p:spPr>
          <a:xfrm>
            <a:off x="2907366" y="1131046"/>
            <a:ext cx="2636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no SPOF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CC0E369-7E13-4436-AF2E-115893D2B980}"/>
              </a:ext>
            </a:extLst>
          </p:cNvPr>
          <p:cNvCxnSpPr>
            <a:cxnSpLocks/>
          </p:cNvCxnSpPr>
          <p:nvPr/>
        </p:nvCxnSpPr>
        <p:spPr>
          <a:xfrm flipH="1" flipV="1">
            <a:off x="4401746" y="1715821"/>
            <a:ext cx="733190" cy="992617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5F3E4AF-1C47-485F-974B-806F74076B29}"/>
              </a:ext>
            </a:extLst>
          </p:cNvPr>
          <p:cNvSpPr txBox="1"/>
          <p:nvPr/>
        </p:nvSpPr>
        <p:spPr>
          <a:xfrm>
            <a:off x="8277451" y="2270159"/>
            <a:ext cx="2636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stability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6C6B5EF-DA3B-4658-A928-D5D4B89937C1}"/>
              </a:ext>
            </a:extLst>
          </p:cNvPr>
          <p:cNvCxnSpPr>
            <a:cxnSpLocks/>
          </p:cNvCxnSpPr>
          <p:nvPr/>
        </p:nvCxnSpPr>
        <p:spPr>
          <a:xfrm flipH="1">
            <a:off x="7722361" y="2708438"/>
            <a:ext cx="938754" cy="334233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7651B2-7D54-4F66-811B-E99FA78A1F6B}"/>
              </a:ext>
            </a:extLst>
          </p:cNvPr>
          <p:cNvSpPr txBox="1"/>
          <p:nvPr/>
        </p:nvSpPr>
        <p:spPr>
          <a:xfrm>
            <a:off x="2539031" y="5036299"/>
            <a:ext cx="27382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quality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of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feedback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4345C6E-6572-445B-8BF3-E244C2207E72}"/>
              </a:ext>
            </a:extLst>
          </p:cNvPr>
          <p:cNvCxnSpPr>
            <a:cxnSpLocks/>
          </p:cNvCxnSpPr>
          <p:nvPr/>
        </p:nvCxnSpPr>
        <p:spPr>
          <a:xfrm flipV="1">
            <a:off x="4568645" y="4295451"/>
            <a:ext cx="708610" cy="696441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B65288E-182C-4BA3-85C2-85326E21CE04}"/>
              </a:ext>
            </a:extLst>
          </p:cNvPr>
          <p:cNvSpPr txBox="1"/>
          <p:nvPr/>
        </p:nvSpPr>
        <p:spPr>
          <a:xfrm>
            <a:off x="277230" y="2562546"/>
            <a:ext cx="2738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performance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75494AA-A0F8-45BE-B779-F8DF356C6F44}"/>
              </a:ext>
            </a:extLst>
          </p:cNvPr>
          <p:cNvCxnSpPr>
            <a:cxnSpLocks/>
          </p:cNvCxnSpPr>
          <p:nvPr/>
        </p:nvCxnSpPr>
        <p:spPr>
          <a:xfrm>
            <a:off x="3138411" y="2944515"/>
            <a:ext cx="1338996" cy="202806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1477AA0-0692-4DE8-87E2-FCD6F0645C37}"/>
              </a:ext>
            </a:extLst>
          </p:cNvPr>
          <p:cNvSpPr txBox="1"/>
          <p:nvPr/>
        </p:nvSpPr>
        <p:spPr>
          <a:xfrm>
            <a:off x="9266253" y="670675"/>
            <a:ext cx="26369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Kristen ITC" panose="03050502040202030202" pitchFamily="66" charset="0"/>
              </a:rPr>
              <a:t>technical constraints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7D2542-ED4C-4453-8470-B5CD15A0DBF9}"/>
              </a:ext>
            </a:extLst>
          </p:cNvPr>
          <p:cNvCxnSpPr>
            <a:cxnSpLocks/>
          </p:cNvCxnSpPr>
          <p:nvPr/>
        </p:nvCxnSpPr>
        <p:spPr>
          <a:xfrm>
            <a:off x="8939521" y="1131046"/>
            <a:ext cx="656407" cy="0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CA6D0CF-42B2-4426-8125-E3A64E639281}"/>
              </a:ext>
            </a:extLst>
          </p:cNvPr>
          <p:cNvSpPr txBox="1"/>
          <p:nvPr/>
        </p:nvSpPr>
        <p:spPr>
          <a:xfrm>
            <a:off x="5277255" y="4675527"/>
            <a:ext cx="2636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Kristen ITC" panose="03050502040202030202" pitchFamily="66" charset="0"/>
              </a:rPr>
              <a:t>logging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B1AD9A1-04F1-4635-A7B8-32647E6EEC58}"/>
              </a:ext>
            </a:extLst>
          </p:cNvPr>
          <p:cNvCxnSpPr>
            <a:cxnSpLocks/>
          </p:cNvCxnSpPr>
          <p:nvPr/>
        </p:nvCxnSpPr>
        <p:spPr>
          <a:xfrm flipV="1">
            <a:off x="4922950" y="4991892"/>
            <a:ext cx="941822" cy="305322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1B1F4EF-15DF-4448-9C5C-9616FAB9B578}"/>
              </a:ext>
            </a:extLst>
          </p:cNvPr>
          <p:cNvSpPr txBox="1"/>
          <p:nvPr/>
        </p:nvSpPr>
        <p:spPr>
          <a:xfrm>
            <a:off x="5864772" y="5250343"/>
            <a:ext cx="2636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Kristen ITC" panose="03050502040202030202" pitchFamily="66" charset="0"/>
              </a:rPr>
              <a:t>monitoring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F199C51-EF85-4C7F-87AC-901B303775BF}"/>
              </a:ext>
            </a:extLst>
          </p:cNvPr>
          <p:cNvCxnSpPr>
            <a:cxnSpLocks/>
          </p:cNvCxnSpPr>
          <p:nvPr/>
        </p:nvCxnSpPr>
        <p:spPr>
          <a:xfrm flipV="1">
            <a:off x="4834759" y="5550937"/>
            <a:ext cx="1261241" cy="224706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4D65AB5-D037-4446-A37F-87F15F0D4ECC}"/>
              </a:ext>
            </a:extLst>
          </p:cNvPr>
          <p:cNvSpPr txBox="1"/>
          <p:nvPr/>
        </p:nvSpPr>
        <p:spPr>
          <a:xfrm>
            <a:off x="6403884" y="5855892"/>
            <a:ext cx="2636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Kristen ITC" panose="03050502040202030202" pitchFamily="66" charset="0"/>
              </a:rPr>
              <a:t>exceptions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2271693-48C2-49DE-8D26-16F9C7FF20B6}"/>
              </a:ext>
            </a:extLst>
          </p:cNvPr>
          <p:cNvCxnSpPr>
            <a:cxnSpLocks/>
          </p:cNvCxnSpPr>
          <p:nvPr/>
        </p:nvCxnSpPr>
        <p:spPr>
          <a:xfrm flipV="1">
            <a:off x="5209949" y="6038062"/>
            <a:ext cx="1311278" cy="149263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828AFBB-B255-4E5D-A29B-4CDC8D5D9E83}"/>
              </a:ext>
            </a:extLst>
          </p:cNvPr>
          <p:cNvSpPr txBox="1"/>
          <p:nvPr/>
        </p:nvSpPr>
        <p:spPr>
          <a:xfrm>
            <a:off x="501457" y="4241551"/>
            <a:ext cx="2636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Kristen ITC" panose="03050502040202030202" pitchFamily="66" charset="0"/>
              </a:rPr>
              <a:t>debugging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62180C6-425A-40D7-A6F9-CFC9362D5FE2}"/>
              </a:ext>
            </a:extLst>
          </p:cNvPr>
          <p:cNvCxnSpPr>
            <a:cxnSpLocks/>
          </p:cNvCxnSpPr>
          <p:nvPr/>
        </p:nvCxnSpPr>
        <p:spPr>
          <a:xfrm flipH="1" flipV="1">
            <a:off x="2151453" y="4675528"/>
            <a:ext cx="864001" cy="574815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61885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5 0.29259 L 1.25E-6 2.59259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50" y="-1463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513 0.01782 L 1.04167E-6 -3.33333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07" y="-32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503 0.30486 L -4.375E-6 2.59259E-6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58" y="-15255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4596 0.08519 L 3.95833E-6 -3.7037E-6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305" y="-4259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0156 0.14468 L 8.33333E-7 -1.11111E-6 " pathEditMode="relative" rAng="0" ptsTypes="AA">
                                      <p:cBhvr>
                                        <p:cTn id="5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78" y="-7245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266 -0.32292 L -2.70833E-6 -1.11111E-6 " pathEditMode="relative" rAng="0" ptsTypes="AA">
                                      <p:cBhvr>
                                        <p:cTn id="7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33" y="16134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044 0.13333 L 4.58333E-6 2.22222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07" y="-6343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044 0.05718 L -2.5E-6 -4.07407E-6 " pathEditMode="relative" rAng="0" ptsTypes="AA">
                                      <p:cBhvr>
                                        <p:cTn id="9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16" y="-2870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044 0.05718 L -3.33333E-6 0 " pathEditMode="relative" rAng="0" ptsTypes="AA">
                                      <p:cBhvr>
                                        <p:cTn id="10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16" y="-2870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122 0.19653 L 1.25E-6 -3.33333E-6 " pathEditMode="relative" rAng="0" ptsTypes="AA">
                                      <p:cBhvr>
                                        <p:cTn id="1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67" y="-9676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4" grpId="0"/>
      <p:bldP spid="24" grpId="1"/>
      <p:bldP spid="28" grpId="0"/>
      <p:bldP spid="28" grpId="1"/>
      <p:bldP spid="37" grpId="0"/>
      <p:bldP spid="37" grpId="1"/>
      <p:bldP spid="43" grpId="0"/>
      <p:bldP spid="43" grpId="1"/>
      <p:bldP spid="14" grpId="0"/>
      <p:bldP spid="14" grpId="1"/>
      <p:bldP spid="26" grpId="0"/>
      <p:bldP spid="26" grpId="1"/>
      <p:bldP spid="31" grpId="0"/>
      <p:bldP spid="31" grpId="1"/>
      <p:bldP spid="40" grpId="0"/>
      <p:bldP spid="40" grpId="1"/>
      <p:bldP spid="42" grpId="0"/>
      <p:bldP spid="4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EC09A20-9469-4266-A6C0-C557025C35DA}"/>
              </a:ext>
            </a:extLst>
          </p:cNvPr>
          <p:cNvGrpSpPr/>
          <p:nvPr/>
        </p:nvGrpSpPr>
        <p:grpSpPr>
          <a:xfrm>
            <a:off x="-71765" y="217315"/>
            <a:ext cx="6100577" cy="2742311"/>
            <a:chOff x="270077" y="1131046"/>
            <a:chExt cx="9732311" cy="485638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7AFF5C-09CD-479F-A7ED-ACDEF62AF8A9}"/>
                </a:ext>
              </a:extLst>
            </p:cNvPr>
            <p:cNvSpPr txBox="1"/>
            <p:nvPr/>
          </p:nvSpPr>
          <p:spPr>
            <a:xfrm>
              <a:off x="4728478" y="3117224"/>
              <a:ext cx="26369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Design</a:t>
              </a:r>
            </a:p>
          </p:txBody>
        </p:sp>
        <p:sp>
          <p:nvSpPr>
            <p:cNvPr id="3" name="Oval 8">
              <a:extLst>
                <a:ext uri="{FF2B5EF4-FFF2-40B4-BE49-F238E27FC236}">
                  <a16:creationId xmlns:a16="http://schemas.microsoft.com/office/drawing/2014/main" id="{F5D4A514-5F39-4293-AC8C-6F0CCCCF1ECF}"/>
                </a:ext>
              </a:extLst>
            </p:cNvPr>
            <p:cNvSpPr/>
            <p:nvPr/>
          </p:nvSpPr>
          <p:spPr>
            <a:xfrm rot="21285438">
              <a:off x="4461322" y="2704403"/>
              <a:ext cx="3171265" cy="1449192"/>
            </a:xfrm>
            <a:custGeom>
              <a:avLst/>
              <a:gdLst>
                <a:gd name="connsiteX0" fmla="*/ 0 w 2810458"/>
                <a:gd name="connsiteY0" fmla="*/ 776533 h 1553066"/>
                <a:gd name="connsiteX1" fmla="*/ 1405229 w 2810458"/>
                <a:gd name="connsiteY1" fmla="*/ 0 h 1553066"/>
                <a:gd name="connsiteX2" fmla="*/ 2810458 w 2810458"/>
                <a:gd name="connsiteY2" fmla="*/ 776533 h 1553066"/>
                <a:gd name="connsiteX3" fmla="*/ 1405229 w 2810458"/>
                <a:gd name="connsiteY3" fmla="*/ 1553066 h 1553066"/>
                <a:gd name="connsiteX4" fmla="*/ 0 w 2810458"/>
                <a:gd name="connsiteY4" fmla="*/ 776533 h 1553066"/>
                <a:gd name="connsiteX0" fmla="*/ 1405229 w 2810458"/>
                <a:gd name="connsiteY0" fmla="*/ 0 h 1553066"/>
                <a:gd name="connsiteX1" fmla="*/ 2810458 w 2810458"/>
                <a:gd name="connsiteY1" fmla="*/ 776533 h 1553066"/>
                <a:gd name="connsiteX2" fmla="*/ 1405229 w 2810458"/>
                <a:gd name="connsiteY2" fmla="*/ 1553066 h 1553066"/>
                <a:gd name="connsiteX3" fmla="*/ 0 w 2810458"/>
                <a:gd name="connsiteY3" fmla="*/ 776533 h 1553066"/>
                <a:gd name="connsiteX4" fmla="*/ 1496669 w 2810458"/>
                <a:gd name="connsiteY4" fmla="*/ 91440 h 1553066"/>
                <a:gd name="connsiteX0" fmla="*/ 1405950 w 2811179"/>
                <a:gd name="connsiteY0" fmla="*/ 0 h 1553066"/>
                <a:gd name="connsiteX1" fmla="*/ 2811179 w 2811179"/>
                <a:gd name="connsiteY1" fmla="*/ 776533 h 1553066"/>
                <a:gd name="connsiteX2" fmla="*/ 1405950 w 2811179"/>
                <a:gd name="connsiteY2" fmla="*/ 1553066 h 1553066"/>
                <a:gd name="connsiteX3" fmla="*/ 721 w 2811179"/>
                <a:gd name="connsiteY3" fmla="*/ 776533 h 1553066"/>
                <a:gd name="connsiteX4" fmla="*/ 1280573 w 2811179"/>
                <a:gd name="connsiteY4" fmla="*/ 157428 h 1553066"/>
                <a:gd name="connsiteX0" fmla="*/ 1707321 w 3112550"/>
                <a:gd name="connsiteY0" fmla="*/ 0 h 1553375"/>
                <a:gd name="connsiteX1" fmla="*/ 3112550 w 3112550"/>
                <a:gd name="connsiteY1" fmla="*/ 776533 h 1553375"/>
                <a:gd name="connsiteX2" fmla="*/ 1707321 w 3112550"/>
                <a:gd name="connsiteY2" fmla="*/ 1553066 h 1553375"/>
                <a:gd name="connsiteX3" fmla="*/ 434 w 3112550"/>
                <a:gd name="connsiteY3" fmla="*/ 861374 h 1553375"/>
                <a:gd name="connsiteX4" fmla="*/ 1581944 w 3112550"/>
                <a:gd name="connsiteY4" fmla="*/ 157428 h 1553375"/>
                <a:gd name="connsiteX0" fmla="*/ 1707022 w 3112251"/>
                <a:gd name="connsiteY0" fmla="*/ 0 h 1685293"/>
                <a:gd name="connsiteX1" fmla="*/ 3112251 w 3112251"/>
                <a:gd name="connsiteY1" fmla="*/ 776533 h 1685293"/>
                <a:gd name="connsiteX2" fmla="*/ 1650461 w 3112251"/>
                <a:gd name="connsiteY2" fmla="*/ 1685041 h 1685293"/>
                <a:gd name="connsiteX3" fmla="*/ 135 w 3112251"/>
                <a:gd name="connsiteY3" fmla="*/ 861374 h 1685293"/>
                <a:gd name="connsiteX4" fmla="*/ 1581645 w 3112251"/>
                <a:gd name="connsiteY4" fmla="*/ 157428 h 1685293"/>
                <a:gd name="connsiteX0" fmla="*/ 1527956 w 2933185"/>
                <a:gd name="connsiteY0" fmla="*/ 0 h 1686997"/>
                <a:gd name="connsiteX1" fmla="*/ 2933185 w 2933185"/>
                <a:gd name="connsiteY1" fmla="*/ 776533 h 1686997"/>
                <a:gd name="connsiteX2" fmla="*/ 1471395 w 2933185"/>
                <a:gd name="connsiteY2" fmla="*/ 1685041 h 1686997"/>
                <a:gd name="connsiteX3" fmla="*/ 178 w 2933185"/>
                <a:gd name="connsiteY3" fmla="*/ 993349 h 1686997"/>
                <a:gd name="connsiteX4" fmla="*/ 1402579 w 2933185"/>
                <a:gd name="connsiteY4" fmla="*/ 157428 h 1686997"/>
                <a:gd name="connsiteX0" fmla="*/ 1406931 w 2812160"/>
                <a:gd name="connsiteY0" fmla="*/ 0 h 1685503"/>
                <a:gd name="connsiteX1" fmla="*/ 2812160 w 2812160"/>
                <a:gd name="connsiteY1" fmla="*/ 776533 h 1685503"/>
                <a:gd name="connsiteX2" fmla="*/ 1350370 w 2812160"/>
                <a:gd name="connsiteY2" fmla="*/ 1685041 h 1685503"/>
                <a:gd name="connsiteX3" fmla="*/ 226 w 2812160"/>
                <a:gd name="connsiteY3" fmla="*/ 889416 h 1685503"/>
                <a:gd name="connsiteX4" fmla="*/ 1281554 w 2812160"/>
                <a:gd name="connsiteY4" fmla="*/ 157428 h 1685503"/>
                <a:gd name="connsiteX0" fmla="*/ 1406795 w 2812024"/>
                <a:gd name="connsiteY0" fmla="*/ 0 h 1685663"/>
                <a:gd name="connsiteX1" fmla="*/ 2812024 w 2812024"/>
                <a:gd name="connsiteY1" fmla="*/ 776533 h 1685663"/>
                <a:gd name="connsiteX2" fmla="*/ 1350234 w 2812024"/>
                <a:gd name="connsiteY2" fmla="*/ 1685041 h 1685663"/>
                <a:gd name="connsiteX3" fmla="*/ 90 w 2812024"/>
                <a:gd name="connsiteY3" fmla="*/ 889416 h 1685663"/>
                <a:gd name="connsiteX4" fmla="*/ 1281418 w 2812024"/>
                <a:gd name="connsiteY4" fmla="*/ 157428 h 1685663"/>
                <a:gd name="connsiteX0" fmla="*/ 1406791 w 2812020"/>
                <a:gd name="connsiteY0" fmla="*/ 0 h 1685395"/>
                <a:gd name="connsiteX1" fmla="*/ 2812020 w 2812020"/>
                <a:gd name="connsiteY1" fmla="*/ 776533 h 1685395"/>
                <a:gd name="connsiteX2" fmla="*/ 1350230 w 2812020"/>
                <a:gd name="connsiteY2" fmla="*/ 1685041 h 1685395"/>
                <a:gd name="connsiteX3" fmla="*/ 86 w 2812020"/>
                <a:gd name="connsiteY3" fmla="*/ 889416 h 1685395"/>
                <a:gd name="connsiteX4" fmla="*/ 1281414 w 2812020"/>
                <a:gd name="connsiteY4" fmla="*/ 157428 h 1685395"/>
                <a:gd name="connsiteX0" fmla="*/ 1406978 w 2812207"/>
                <a:gd name="connsiteY0" fmla="*/ 0 h 1508534"/>
                <a:gd name="connsiteX1" fmla="*/ 2812207 w 2812207"/>
                <a:gd name="connsiteY1" fmla="*/ 776533 h 1508534"/>
                <a:gd name="connsiteX2" fmla="*/ 1357541 w 2812207"/>
                <a:gd name="connsiteY2" fmla="*/ 1508181 h 1508534"/>
                <a:gd name="connsiteX3" fmla="*/ 273 w 2812207"/>
                <a:gd name="connsiteY3" fmla="*/ 889416 h 1508534"/>
                <a:gd name="connsiteX4" fmla="*/ 1281601 w 2812207"/>
                <a:gd name="connsiteY4" fmla="*/ 157428 h 1508534"/>
                <a:gd name="connsiteX0" fmla="*/ 1406978 w 2812207"/>
                <a:gd name="connsiteY0" fmla="*/ 0 h 1509510"/>
                <a:gd name="connsiteX1" fmla="*/ 2812207 w 2812207"/>
                <a:gd name="connsiteY1" fmla="*/ 776533 h 1509510"/>
                <a:gd name="connsiteX2" fmla="*/ 1357541 w 2812207"/>
                <a:gd name="connsiteY2" fmla="*/ 1508181 h 1509510"/>
                <a:gd name="connsiteX3" fmla="*/ 273 w 2812207"/>
                <a:gd name="connsiteY3" fmla="*/ 889416 h 1509510"/>
                <a:gd name="connsiteX4" fmla="*/ 1281601 w 2812207"/>
                <a:gd name="connsiteY4" fmla="*/ 157428 h 1509510"/>
                <a:gd name="connsiteX0" fmla="*/ 1409744 w 2814973"/>
                <a:gd name="connsiteY0" fmla="*/ 0 h 1509980"/>
                <a:gd name="connsiteX1" fmla="*/ 2814973 w 2814973"/>
                <a:gd name="connsiteY1" fmla="*/ 776533 h 1509980"/>
                <a:gd name="connsiteX2" fmla="*/ 1360307 w 2814973"/>
                <a:gd name="connsiteY2" fmla="*/ 1508181 h 1509980"/>
                <a:gd name="connsiteX3" fmla="*/ 3039 w 2814973"/>
                <a:gd name="connsiteY3" fmla="*/ 889416 h 1509980"/>
                <a:gd name="connsiteX4" fmla="*/ 1284367 w 2814973"/>
                <a:gd name="connsiteY4" fmla="*/ 157428 h 1509980"/>
                <a:gd name="connsiteX0" fmla="*/ 1150776 w 2814973"/>
                <a:gd name="connsiteY0" fmla="*/ 0 h 1596638"/>
                <a:gd name="connsiteX1" fmla="*/ 2814973 w 2814973"/>
                <a:gd name="connsiteY1" fmla="*/ 863191 h 1596638"/>
                <a:gd name="connsiteX2" fmla="*/ 1360307 w 2814973"/>
                <a:gd name="connsiteY2" fmla="*/ 1594839 h 1596638"/>
                <a:gd name="connsiteX3" fmla="*/ 3039 w 2814973"/>
                <a:gd name="connsiteY3" fmla="*/ 976074 h 1596638"/>
                <a:gd name="connsiteX4" fmla="*/ 1284367 w 2814973"/>
                <a:gd name="connsiteY4" fmla="*/ 244086 h 159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4973" h="1596638">
                  <a:moveTo>
                    <a:pt x="1150776" y="0"/>
                  </a:moveTo>
                  <a:cubicBezTo>
                    <a:pt x="1926863" y="0"/>
                    <a:pt x="2814973" y="434324"/>
                    <a:pt x="2814973" y="863191"/>
                  </a:cubicBezTo>
                  <a:cubicBezTo>
                    <a:pt x="2814973" y="1292058"/>
                    <a:pt x="2294310" y="1566825"/>
                    <a:pt x="1360307" y="1594839"/>
                  </a:cubicBezTo>
                  <a:cubicBezTo>
                    <a:pt x="426304" y="1622853"/>
                    <a:pt x="48173" y="1319671"/>
                    <a:pt x="3039" y="976074"/>
                  </a:cubicBezTo>
                  <a:cubicBezTo>
                    <a:pt x="-42095" y="632477"/>
                    <a:pt x="416840" y="152646"/>
                    <a:pt x="1284367" y="244086"/>
                  </a:cubicBezTo>
                </a:path>
              </a:pathLst>
            </a:custGeom>
            <a:noFill/>
            <a:ln w="69850" cap="rnd"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CF9EF00-27DA-468E-883C-CFEC25E3D453}"/>
                </a:ext>
              </a:extLst>
            </p:cNvPr>
            <p:cNvSpPr txBox="1"/>
            <p:nvPr/>
          </p:nvSpPr>
          <p:spPr>
            <a:xfrm>
              <a:off x="6302567" y="1131046"/>
              <a:ext cx="26369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maturity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23A4731-9AC0-476D-9373-FAEC1EF330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9025" y="1715821"/>
              <a:ext cx="656407" cy="846726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411D6C7-1053-4A12-95F6-AF0A6D6BA56A}"/>
                </a:ext>
              </a:extLst>
            </p:cNvPr>
            <p:cNvSpPr txBox="1"/>
            <p:nvPr/>
          </p:nvSpPr>
          <p:spPr>
            <a:xfrm>
              <a:off x="2907366" y="1131046"/>
              <a:ext cx="26369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API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F2175F-3CD4-42EF-8FB1-616B2F365D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01746" y="1715821"/>
              <a:ext cx="733190" cy="992617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260A84-18B5-4406-8C57-81D9302BC798}"/>
                </a:ext>
              </a:extLst>
            </p:cNvPr>
            <p:cNvSpPr txBox="1"/>
            <p:nvPr/>
          </p:nvSpPr>
          <p:spPr>
            <a:xfrm>
              <a:off x="7365433" y="5294376"/>
              <a:ext cx="26369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feature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richness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3F80A6C-DDCC-4077-BCCD-12C55B8198D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37229" y="4191857"/>
              <a:ext cx="834384" cy="918801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14C93F-AAD6-4ED1-9FF1-510386202F37}"/>
                </a:ext>
              </a:extLst>
            </p:cNvPr>
            <p:cNvSpPr txBox="1"/>
            <p:nvPr/>
          </p:nvSpPr>
          <p:spPr>
            <a:xfrm>
              <a:off x="4073542" y="5341099"/>
              <a:ext cx="27382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interfacing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(replaceable)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C8427B-DBFF-44E1-9BDB-8800B86305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44320" y="4348482"/>
              <a:ext cx="188660" cy="939587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68F3EBB-C1ED-4CD4-A1EB-88918DCAE344}"/>
                </a:ext>
              </a:extLst>
            </p:cNvPr>
            <p:cNvSpPr txBox="1"/>
            <p:nvPr/>
          </p:nvSpPr>
          <p:spPr>
            <a:xfrm>
              <a:off x="270077" y="3653247"/>
              <a:ext cx="2738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simplicity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8607993-541E-4003-B7EF-CF519A1E0E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3303" y="3653247"/>
              <a:ext cx="1370239" cy="233418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51A264B-8247-41FF-990A-AD2B13DBD643}"/>
              </a:ext>
            </a:extLst>
          </p:cNvPr>
          <p:cNvGrpSpPr/>
          <p:nvPr/>
        </p:nvGrpSpPr>
        <p:grpSpPr>
          <a:xfrm>
            <a:off x="-18084" y="1198362"/>
            <a:ext cx="10575288" cy="5323224"/>
            <a:chOff x="-2476463" y="-2398733"/>
            <a:chExt cx="14669305" cy="8895833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4D82ECE-A045-4F8C-8596-184997310F43}"/>
                </a:ext>
              </a:extLst>
            </p:cNvPr>
            <p:cNvSpPr txBox="1"/>
            <p:nvPr/>
          </p:nvSpPr>
          <p:spPr>
            <a:xfrm>
              <a:off x="4728477" y="3117223"/>
              <a:ext cx="2636953" cy="771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Runtime</a:t>
              </a:r>
              <a:endParaRPr lang="en-US" sz="2000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</p:txBody>
        </p:sp>
        <p:sp>
          <p:nvSpPr>
            <p:cNvPr id="43" name="Oval 8">
              <a:extLst>
                <a:ext uri="{FF2B5EF4-FFF2-40B4-BE49-F238E27FC236}">
                  <a16:creationId xmlns:a16="http://schemas.microsoft.com/office/drawing/2014/main" id="{DFB1B03D-43EC-4495-9972-4C2F611E2D04}"/>
                </a:ext>
              </a:extLst>
            </p:cNvPr>
            <p:cNvSpPr/>
            <p:nvPr/>
          </p:nvSpPr>
          <p:spPr>
            <a:xfrm rot="21285438">
              <a:off x="4461322" y="2704403"/>
              <a:ext cx="3171265" cy="1449192"/>
            </a:xfrm>
            <a:custGeom>
              <a:avLst/>
              <a:gdLst>
                <a:gd name="connsiteX0" fmla="*/ 0 w 2810458"/>
                <a:gd name="connsiteY0" fmla="*/ 776533 h 1553066"/>
                <a:gd name="connsiteX1" fmla="*/ 1405229 w 2810458"/>
                <a:gd name="connsiteY1" fmla="*/ 0 h 1553066"/>
                <a:gd name="connsiteX2" fmla="*/ 2810458 w 2810458"/>
                <a:gd name="connsiteY2" fmla="*/ 776533 h 1553066"/>
                <a:gd name="connsiteX3" fmla="*/ 1405229 w 2810458"/>
                <a:gd name="connsiteY3" fmla="*/ 1553066 h 1553066"/>
                <a:gd name="connsiteX4" fmla="*/ 0 w 2810458"/>
                <a:gd name="connsiteY4" fmla="*/ 776533 h 1553066"/>
                <a:gd name="connsiteX0" fmla="*/ 1405229 w 2810458"/>
                <a:gd name="connsiteY0" fmla="*/ 0 h 1553066"/>
                <a:gd name="connsiteX1" fmla="*/ 2810458 w 2810458"/>
                <a:gd name="connsiteY1" fmla="*/ 776533 h 1553066"/>
                <a:gd name="connsiteX2" fmla="*/ 1405229 w 2810458"/>
                <a:gd name="connsiteY2" fmla="*/ 1553066 h 1553066"/>
                <a:gd name="connsiteX3" fmla="*/ 0 w 2810458"/>
                <a:gd name="connsiteY3" fmla="*/ 776533 h 1553066"/>
                <a:gd name="connsiteX4" fmla="*/ 1496669 w 2810458"/>
                <a:gd name="connsiteY4" fmla="*/ 91440 h 1553066"/>
                <a:gd name="connsiteX0" fmla="*/ 1405950 w 2811179"/>
                <a:gd name="connsiteY0" fmla="*/ 0 h 1553066"/>
                <a:gd name="connsiteX1" fmla="*/ 2811179 w 2811179"/>
                <a:gd name="connsiteY1" fmla="*/ 776533 h 1553066"/>
                <a:gd name="connsiteX2" fmla="*/ 1405950 w 2811179"/>
                <a:gd name="connsiteY2" fmla="*/ 1553066 h 1553066"/>
                <a:gd name="connsiteX3" fmla="*/ 721 w 2811179"/>
                <a:gd name="connsiteY3" fmla="*/ 776533 h 1553066"/>
                <a:gd name="connsiteX4" fmla="*/ 1280573 w 2811179"/>
                <a:gd name="connsiteY4" fmla="*/ 157428 h 1553066"/>
                <a:gd name="connsiteX0" fmla="*/ 1707321 w 3112550"/>
                <a:gd name="connsiteY0" fmla="*/ 0 h 1553375"/>
                <a:gd name="connsiteX1" fmla="*/ 3112550 w 3112550"/>
                <a:gd name="connsiteY1" fmla="*/ 776533 h 1553375"/>
                <a:gd name="connsiteX2" fmla="*/ 1707321 w 3112550"/>
                <a:gd name="connsiteY2" fmla="*/ 1553066 h 1553375"/>
                <a:gd name="connsiteX3" fmla="*/ 434 w 3112550"/>
                <a:gd name="connsiteY3" fmla="*/ 861374 h 1553375"/>
                <a:gd name="connsiteX4" fmla="*/ 1581944 w 3112550"/>
                <a:gd name="connsiteY4" fmla="*/ 157428 h 1553375"/>
                <a:gd name="connsiteX0" fmla="*/ 1707022 w 3112251"/>
                <a:gd name="connsiteY0" fmla="*/ 0 h 1685293"/>
                <a:gd name="connsiteX1" fmla="*/ 3112251 w 3112251"/>
                <a:gd name="connsiteY1" fmla="*/ 776533 h 1685293"/>
                <a:gd name="connsiteX2" fmla="*/ 1650461 w 3112251"/>
                <a:gd name="connsiteY2" fmla="*/ 1685041 h 1685293"/>
                <a:gd name="connsiteX3" fmla="*/ 135 w 3112251"/>
                <a:gd name="connsiteY3" fmla="*/ 861374 h 1685293"/>
                <a:gd name="connsiteX4" fmla="*/ 1581645 w 3112251"/>
                <a:gd name="connsiteY4" fmla="*/ 157428 h 1685293"/>
                <a:gd name="connsiteX0" fmla="*/ 1527956 w 2933185"/>
                <a:gd name="connsiteY0" fmla="*/ 0 h 1686997"/>
                <a:gd name="connsiteX1" fmla="*/ 2933185 w 2933185"/>
                <a:gd name="connsiteY1" fmla="*/ 776533 h 1686997"/>
                <a:gd name="connsiteX2" fmla="*/ 1471395 w 2933185"/>
                <a:gd name="connsiteY2" fmla="*/ 1685041 h 1686997"/>
                <a:gd name="connsiteX3" fmla="*/ 178 w 2933185"/>
                <a:gd name="connsiteY3" fmla="*/ 993349 h 1686997"/>
                <a:gd name="connsiteX4" fmla="*/ 1402579 w 2933185"/>
                <a:gd name="connsiteY4" fmla="*/ 157428 h 1686997"/>
                <a:gd name="connsiteX0" fmla="*/ 1406931 w 2812160"/>
                <a:gd name="connsiteY0" fmla="*/ 0 h 1685503"/>
                <a:gd name="connsiteX1" fmla="*/ 2812160 w 2812160"/>
                <a:gd name="connsiteY1" fmla="*/ 776533 h 1685503"/>
                <a:gd name="connsiteX2" fmla="*/ 1350370 w 2812160"/>
                <a:gd name="connsiteY2" fmla="*/ 1685041 h 1685503"/>
                <a:gd name="connsiteX3" fmla="*/ 226 w 2812160"/>
                <a:gd name="connsiteY3" fmla="*/ 889416 h 1685503"/>
                <a:gd name="connsiteX4" fmla="*/ 1281554 w 2812160"/>
                <a:gd name="connsiteY4" fmla="*/ 157428 h 1685503"/>
                <a:gd name="connsiteX0" fmla="*/ 1406795 w 2812024"/>
                <a:gd name="connsiteY0" fmla="*/ 0 h 1685663"/>
                <a:gd name="connsiteX1" fmla="*/ 2812024 w 2812024"/>
                <a:gd name="connsiteY1" fmla="*/ 776533 h 1685663"/>
                <a:gd name="connsiteX2" fmla="*/ 1350234 w 2812024"/>
                <a:gd name="connsiteY2" fmla="*/ 1685041 h 1685663"/>
                <a:gd name="connsiteX3" fmla="*/ 90 w 2812024"/>
                <a:gd name="connsiteY3" fmla="*/ 889416 h 1685663"/>
                <a:gd name="connsiteX4" fmla="*/ 1281418 w 2812024"/>
                <a:gd name="connsiteY4" fmla="*/ 157428 h 1685663"/>
                <a:gd name="connsiteX0" fmla="*/ 1406791 w 2812020"/>
                <a:gd name="connsiteY0" fmla="*/ 0 h 1685395"/>
                <a:gd name="connsiteX1" fmla="*/ 2812020 w 2812020"/>
                <a:gd name="connsiteY1" fmla="*/ 776533 h 1685395"/>
                <a:gd name="connsiteX2" fmla="*/ 1350230 w 2812020"/>
                <a:gd name="connsiteY2" fmla="*/ 1685041 h 1685395"/>
                <a:gd name="connsiteX3" fmla="*/ 86 w 2812020"/>
                <a:gd name="connsiteY3" fmla="*/ 889416 h 1685395"/>
                <a:gd name="connsiteX4" fmla="*/ 1281414 w 2812020"/>
                <a:gd name="connsiteY4" fmla="*/ 157428 h 1685395"/>
                <a:gd name="connsiteX0" fmla="*/ 1406978 w 2812207"/>
                <a:gd name="connsiteY0" fmla="*/ 0 h 1508534"/>
                <a:gd name="connsiteX1" fmla="*/ 2812207 w 2812207"/>
                <a:gd name="connsiteY1" fmla="*/ 776533 h 1508534"/>
                <a:gd name="connsiteX2" fmla="*/ 1357541 w 2812207"/>
                <a:gd name="connsiteY2" fmla="*/ 1508181 h 1508534"/>
                <a:gd name="connsiteX3" fmla="*/ 273 w 2812207"/>
                <a:gd name="connsiteY3" fmla="*/ 889416 h 1508534"/>
                <a:gd name="connsiteX4" fmla="*/ 1281601 w 2812207"/>
                <a:gd name="connsiteY4" fmla="*/ 157428 h 1508534"/>
                <a:gd name="connsiteX0" fmla="*/ 1406978 w 2812207"/>
                <a:gd name="connsiteY0" fmla="*/ 0 h 1509510"/>
                <a:gd name="connsiteX1" fmla="*/ 2812207 w 2812207"/>
                <a:gd name="connsiteY1" fmla="*/ 776533 h 1509510"/>
                <a:gd name="connsiteX2" fmla="*/ 1357541 w 2812207"/>
                <a:gd name="connsiteY2" fmla="*/ 1508181 h 1509510"/>
                <a:gd name="connsiteX3" fmla="*/ 273 w 2812207"/>
                <a:gd name="connsiteY3" fmla="*/ 889416 h 1509510"/>
                <a:gd name="connsiteX4" fmla="*/ 1281601 w 2812207"/>
                <a:gd name="connsiteY4" fmla="*/ 157428 h 1509510"/>
                <a:gd name="connsiteX0" fmla="*/ 1409744 w 2814973"/>
                <a:gd name="connsiteY0" fmla="*/ 0 h 1509980"/>
                <a:gd name="connsiteX1" fmla="*/ 2814973 w 2814973"/>
                <a:gd name="connsiteY1" fmla="*/ 776533 h 1509980"/>
                <a:gd name="connsiteX2" fmla="*/ 1360307 w 2814973"/>
                <a:gd name="connsiteY2" fmla="*/ 1508181 h 1509980"/>
                <a:gd name="connsiteX3" fmla="*/ 3039 w 2814973"/>
                <a:gd name="connsiteY3" fmla="*/ 889416 h 1509980"/>
                <a:gd name="connsiteX4" fmla="*/ 1284367 w 2814973"/>
                <a:gd name="connsiteY4" fmla="*/ 157428 h 1509980"/>
                <a:gd name="connsiteX0" fmla="*/ 1150776 w 2814973"/>
                <a:gd name="connsiteY0" fmla="*/ 0 h 1596638"/>
                <a:gd name="connsiteX1" fmla="*/ 2814973 w 2814973"/>
                <a:gd name="connsiteY1" fmla="*/ 863191 h 1596638"/>
                <a:gd name="connsiteX2" fmla="*/ 1360307 w 2814973"/>
                <a:gd name="connsiteY2" fmla="*/ 1594839 h 1596638"/>
                <a:gd name="connsiteX3" fmla="*/ 3039 w 2814973"/>
                <a:gd name="connsiteY3" fmla="*/ 976074 h 1596638"/>
                <a:gd name="connsiteX4" fmla="*/ 1284367 w 2814973"/>
                <a:gd name="connsiteY4" fmla="*/ 244086 h 159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4973" h="1596638">
                  <a:moveTo>
                    <a:pt x="1150776" y="0"/>
                  </a:moveTo>
                  <a:cubicBezTo>
                    <a:pt x="1926863" y="0"/>
                    <a:pt x="2814973" y="434324"/>
                    <a:pt x="2814973" y="863191"/>
                  </a:cubicBezTo>
                  <a:cubicBezTo>
                    <a:pt x="2814973" y="1292058"/>
                    <a:pt x="2294310" y="1566825"/>
                    <a:pt x="1360307" y="1594839"/>
                  </a:cubicBezTo>
                  <a:cubicBezTo>
                    <a:pt x="426304" y="1622853"/>
                    <a:pt x="48173" y="1319671"/>
                    <a:pt x="3039" y="976074"/>
                  </a:cubicBezTo>
                  <a:cubicBezTo>
                    <a:pt x="-42095" y="632477"/>
                    <a:pt x="416840" y="152646"/>
                    <a:pt x="1284367" y="244086"/>
                  </a:cubicBezTo>
                </a:path>
              </a:pathLst>
            </a:custGeom>
            <a:noFill/>
            <a:ln w="69850" cap="rnd"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E8F5642-37CA-4D0F-8C1B-377831A0B1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87204" y="1043425"/>
              <a:ext cx="817142" cy="1226734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47F49C7-9751-4DF3-A525-67E6A9BC16F3}"/>
                </a:ext>
              </a:extLst>
            </p:cNvPr>
            <p:cNvSpPr txBox="1"/>
            <p:nvPr/>
          </p:nvSpPr>
          <p:spPr>
            <a:xfrm>
              <a:off x="9555889" y="3327394"/>
              <a:ext cx="2636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no SPOF</a:t>
              </a: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7FAA3EA-203B-4AAF-BDF2-3A3ACDD66FE1}"/>
                </a:ext>
              </a:extLst>
            </p:cNvPr>
            <p:cNvCxnSpPr>
              <a:cxnSpLocks/>
              <a:stCxn id="46" idx="1"/>
            </p:cNvCxnSpPr>
            <p:nvPr/>
          </p:nvCxnSpPr>
          <p:spPr>
            <a:xfrm flipH="1" flipV="1">
              <a:off x="7996393" y="3451061"/>
              <a:ext cx="1559495" cy="76388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B476622-A277-4B0F-8B40-FA9111BCD4D3}"/>
                </a:ext>
              </a:extLst>
            </p:cNvPr>
            <p:cNvSpPr txBox="1"/>
            <p:nvPr/>
          </p:nvSpPr>
          <p:spPr>
            <a:xfrm>
              <a:off x="8593688" y="1985281"/>
              <a:ext cx="2636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stability</a:t>
              </a: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4499783-063C-4E95-B48B-62E94E8948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22653" y="2487172"/>
              <a:ext cx="938754" cy="334232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3B80692-9402-4EFB-8214-7E0231F76A98}"/>
                </a:ext>
              </a:extLst>
            </p:cNvPr>
            <p:cNvSpPr txBox="1"/>
            <p:nvPr/>
          </p:nvSpPr>
          <p:spPr>
            <a:xfrm>
              <a:off x="-170025" y="4743689"/>
              <a:ext cx="27382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quality</a:t>
              </a: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of</a:t>
              </a: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feedback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77E1A1E-B68E-4ABA-9FFC-73AD36F05A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75992" y="3951456"/>
              <a:ext cx="2205753" cy="792234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AAD86FA-5A9B-4A38-B1CC-D5E16F187DA8}"/>
                </a:ext>
              </a:extLst>
            </p:cNvPr>
            <p:cNvSpPr txBox="1"/>
            <p:nvPr/>
          </p:nvSpPr>
          <p:spPr>
            <a:xfrm>
              <a:off x="8292030" y="5201709"/>
              <a:ext cx="27382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performance</a:t>
              </a: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D2FBB41-A574-4456-9249-BB839D9F47F8}"/>
                </a:ext>
              </a:extLst>
            </p:cNvPr>
            <p:cNvCxnSpPr>
              <a:cxnSpLocks/>
            </p:cNvCxnSpPr>
            <p:nvPr/>
          </p:nvCxnSpPr>
          <p:spPr>
            <a:xfrm>
              <a:off x="7044159" y="4402989"/>
              <a:ext cx="1247871" cy="800526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01CAC06-CE1C-4F26-893D-FC830621D6A3}"/>
                </a:ext>
              </a:extLst>
            </p:cNvPr>
            <p:cNvSpPr txBox="1"/>
            <p:nvPr/>
          </p:nvSpPr>
          <p:spPr>
            <a:xfrm>
              <a:off x="5185698" y="-2398733"/>
              <a:ext cx="2636955" cy="707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technical constraints</a:t>
              </a:r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10DEFD0-4957-4E26-A1C7-B17AB876C5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5698" y="-1149831"/>
              <a:ext cx="818872" cy="852749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7F77893-6C20-43D9-98F3-87079DD36021}"/>
                </a:ext>
              </a:extLst>
            </p:cNvPr>
            <p:cNvSpPr txBox="1"/>
            <p:nvPr/>
          </p:nvSpPr>
          <p:spPr>
            <a:xfrm>
              <a:off x="-2451378" y="4511299"/>
              <a:ext cx="2636955" cy="61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logging</a:t>
              </a:r>
              <a:endParaRPr lang="en-US" sz="2000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C5C0816-4F19-41AA-83A5-D7DAA3635310}"/>
                </a:ext>
              </a:extLst>
            </p:cNvPr>
            <p:cNvCxnSpPr>
              <a:cxnSpLocks/>
            </p:cNvCxnSpPr>
            <p:nvPr/>
          </p:nvCxnSpPr>
          <p:spPr>
            <a:xfrm>
              <a:off x="-388242" y="4926961"/>
              <a:ext cx="729466" cy="276555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D855724-084D-499D-86D1-306A8254C289}"/>
                </a:ext>
              </a:extLst>
            </p:cNvPr>
            <p:cNvSpPr txBox="1"/>
            <p:nvPr/>
          </p:nvSpPr>
          <p:spPr>
            <a:xfrm>
              <a:off x="-2476463" y="5879896"/>
              <a:ext cx="2636955" cy="61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monitoring</a:t>
              </a:r>
              <a:endParaRPr lang="en-US" sz="2000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C60574B-428A-461C-971D-5CCE2D1367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70025" y="5793654"/>
              <a:ext cx="447255" cy="131415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65C0826-B89F-4526-A262-9564CA740B3E}"/>
                </a:ext>
              </a:extLst>
            </p:cNvPr>
            <p:cNvSpPr txBox="1"/>
            <p:nvPr/>
          </p:nvSpPr>
          <p:spPr>
            <a:xfrm>
              <a:off x="3618525" y="5307864"/>
              <a:ext cx="2636955" cy="61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exceptions</a:t>
              </a:r>
              <a:endParaRPr lang="en-US" sz="2000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259FEE-44F7-4757-8891-2686BA429DD8}"/>
                </a:ext>
              </a:extLst>
            </p:cNvPr>
            <p:cNvCxnSpPr>
              <a:cxnSpLocks/>
              <a:endCxn id="60" idx="1"/>
            </p:cNvCxnSpPr>
            <p:nvPr/>
          </p:nvCxnSpPr>
          <p:spPr>
            <a:xfrm>
              <a:off x="2035057" y="5616466"/>
              <a:ext cx="1583468" cy="0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7434730-E99E-48F1-8F19-F700A0E0CE02}"/>
                </a:ext>
              </a:extLst>
            </p:cNvPr>
            <p:cNvSpPr txBox="1"/>
            <p:nvPr/>
          </p:nvSpPr>
          <p:spPr>
            <a:xfrm>
              <a:off x="-2120124" y="3228944"/>
              <a:ext cx="2636953" cy="61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debugging</a:t>
              </a:r>
              <a:endParaRPr lang="en-US" sz="2000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3DA4632-7B20-4B65-9E0B-C36E6D1DF7C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0492" y="3951457"/>
              <a:ext cx="595717" cy="692216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C2262E97-553F-4A1E-A790-970855B4CDB8}"/>
              </a:ext>
            </a:extLst>
          </p:cNvPr>
          <p:cNvGrpSpPr/>
          <p:nvPr/>
        </p:nvGrpSpPr>
        <p:grpSpPr>
          <a:xfrm>
            <a:off x="7321872" y="583931"/>
            <a:ext cx="4459694" cy="2780421"/>
            <a:chOff x="2907366" y="744276"/>
            <a:chExt cx="7257638" cy="5554213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E1568F3-E920-47D4-B222-EC2827576864}"/>
                </a:ext>
              </a:extLst>
            </p:cNvPr>
            <p:cNvSpPr txBox="1"/>
            <p:nvPr/>
          </p:nvSpPr>
          <p:spPr>
            <a:xfrm>
              <a:off x="4728476" y="2848902"/>
              <a:ext cx="2636954" cy="1352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Learning</a:t>
              </a:r>
              <a:endParaRPr lang="en-US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Curve</a:t>
              </a:r>
            </a:p>
          </p:txBody>
        </p:sp>
        <p:sp>
          <p:nvSpPr>
            <p:cNvPr id="67" name="Oval 8">
              <a:extLst>
                <a:ext uri="{FF2B5EF4-FFF2-40B4-BE49-F238E27FC236}">
                  <a16:creationId xmlns:a16="http://schemas.microsoft.com/office/drawing/2014/main" id="{11CE3718-3E47-4DAC-B5DE-5A3048D4F8E2}"/>
                </a:ext>
              </a:extLst>
            </p:cNvPr>
            <p:cNvSpPr/>
            <p:nvPr/>
          </p:nvSpPr>
          <p:spPr>
            <a:xfrm rot="21285438">
              <a:off x="4093563" y="2512196"/>
              <a:ext cx="3859553" cy="1730012"/>
            </a:xfrm>
            <a:custGeom>
              <a:avLst/>
              <a:gdLst>
                <a:gd name="connsiteX0" fmla="*/ 0 w 2810458"/>
                <a:gd name="connsiteY0" fmla="*/ 776533 h 1553066"/>
                <a:gd name="connsiteX1" fmla="*/ 1405229 w 2810458"/>
                <a:gd name="connsiteY1" fmla="*/ 0 h 1553066"/>
                <a:gd name="connsiteX2" fmla="*/ 2810458 w 2810458"/>
                <a:gd name="connsiteY2" fmla="*/ 776533 h 1553066"/>
                <a:gd name="connsiteX3" fmla="*/ 1405229 w 2810458"/>
                <a:gd name="connsiteY3" fmla="*/ 1553066 h 1553066"/>
                <a:gd name="connsiteX4" fmla="*/ 0 w 2810458"/>
                <a:gd name="connsiteY4" fmla="*/ 776533 h 1553066"/>
                <a:gd name="connsiteX0" fmla="*/ 1405229 w 2810458"/>
                <a:gd name="connsiteY0" fmla="*/ 0 h 1553066"/>
                <a:gd name="connsiteX1" fmla="*/ 2810458 w 2810458"/>
                <a:gd name="connsiteY1" fmla="*/ 776533 h 1553066"/>
                <a:gd name="connsiteX2" fmla="*/ 1405229 w 2810458"/>
                <a:gd name="connsiteY2" fmla="*/ 1553066 h 1553066"/>
                <a:gd name="connsiteX3" fmla="*/ 0 w 2810458"/>
                <a:gd name="connsiteY3" fmla="*/ 776533 h 1553066"/>
                <a:gd name="connsiteX4" fmla="*/ 1496669 w 2810458"/>
                <a:gd name="connsiteY4" fmla="*/ 91440 h 1553066"/>
                <a:gd name="connsiteX0" fmla="*/ 1405950 w 2811179"/>
                <a:gd name="connsiteY0" fmla="*/ 0 h 1553066"/>
                <a:gd name="connsiteX1" fmla="*/ 2811179 w 2811179"/>
                <a:gd name="connsiteY1" fmla="*/ 776533 h 1553066"/>
                <a:gd name="connsiteX2" fmla="*/ 1405950 w 2811179"/>
                <a:gd name="connsiteY2" fmla="*/ 1553066 h 1553066"/>
                <a:gd name="connsiteX3" fmla="*/ 721 w 2811179"/>
                <a:gd name="connsiteY3" fmla="*/ 776533 h 1553066"/>
                <a:gd name="connsiteX4" fmla="*/ 1280573 w 2811179"/>
                <a:gd name="connsiteY4" fmla="*/ 157428 h 1553066"/>
                <a:gd name="connsiteX0" fmla="*/ 1707321 w 3112550"/>
                <a:gd name="connsiteY0" fmla="*/ 0 h 1553375"/>
                <a:gd name="connsiteX1" fmla="*/ 3112550 w 3112550"/>
                <a:gd name="connsiteY1" fmla="*/ 776533 h 1553375"/>
                <a:gd name="connsiteX2" fmla="*/ 1707321 w 3112550"/>
                <a:gd name="connsiteY2" fmla="*/ 1553066 h 1553375"/>
                <a:gd name="connsiteX3" fmla="*/ 434 w 3112550"/>
                <a:gd name="connsiteY3" fmla="*/ 861374 h 1553375"/>
                <a:gd name="connsiteX4" fmla="*/ 1581944 w 3112550"/>
                <a:gd name="connsiteY4" fmla="*/ 157428 h 1553375"/>
                <a:gd name="connsiteX0" fmla="*/ 1707022 w 3112251"/>
                <a:gd name="connsiteY0" fmla="*/ 0 h 1685293"/>
                <a:gd name="connsiteX1" fmla="*/ 3112251 w 3112251"/>
                <a:gd name="connsiteY1" fmla="*/ 776533 h 1685293"/>
                <a:gd name="connsiteX2" fmla="*/ 1650461 w 3112251"/>
                <a:gd name="connsiteY2" fmla="*/ 1685041 h 1685293"/>
                <a:gd name="connsiteX3" fmla="*/ 135 w 3112251"/>
                <a:gd name="connsiteY3" fmla="*/ 861374 h 1685293"/>
                <a:gd name="connsiteX4" fmla="*/ 1581645 w 3112251"/>
                <a:gd name="connsiteY4" fmla="*/ 157428 h 1685293"/>
                <a:gd name="connsiteX0" fmla="*/ 1527956 w 2933185"/>
                <a:gd name="connsiteY0" fmla="*/ 0 h 1686997"/>
                <a:gd name="connsiteX1" fmla="*/ 2933185 w 2933185"/>
                <a:gd name="connsiteY1" fmla="*/ 776533 h 1686997"/>
                <a:gd name="connsiteX2" fmla="*/ 1471395 w 2933185"/>
                <a:gd name="connsiteY2" fmla="*/ 1685041 h 1686997"/>
                <a:gd name="connsiteX3" fmla="*/ 178 w 2933185"/>
                <a:gd name="connsiteY3" fmla="*/ 993349 h 1686997"/>
                <a:gd name="connsiteX4" fmla="*/ 1402579 w 2933185"/>
                <a:gd name="connsiteY4" fmla="*/ 157428 h 1686997"/>
                <a:gd name="connsiteX0" fmla="*/ 1406931 w 2812160"/>
                <a:gd name="connsiteY0" fmla="*/ 0 h 1685503"/>
                <a:gd name="connsiteX1" fmla="*/ 2812160 w 2812160"/>
                <a:gd name="connsiteY1" fmla="*/ 776533 h 1685503"/>
                <a:gd name="connsiteX2" fmla="*/ 1350370 w 2812160"/>
                <a:gd name="connsiteY2" fmla="*/ 1685041 h 1685503"/>
                <a:gd name="connsiteX3" fmla="*/ 226 w 2812160"/>
                <a:gd name="connsiteY3" fmla="*/ 889416 h 1685503"/>
                <a:gd name="connsiteX4" fmla="*/ 1281554 w 2812160"/>
                <a:gd name="connsiteY4" fmla="*/ 157428 h 1685503"/>
                <a:gd name="connsiteX0" fmla="*/ 1406795 w 2812024"/>
                <a:gd name="connsiteY0" fmla="*/ 0 h 1685663"/>
                <a:gd name="connsiteX1" fmla="*/ 2812024 w 2812024"/>
                <a:gd name="connsiteY1" fmla="*/ 776533 h 1685663"/>
                <a:gd name="connsiteX2" fmla="*/ 1350234 w 2812024"/>
                <a:gd name="connsiteY2" fmla="*/ 1685041 h 1685663"/>
                <a:gd name="connsiteX3" fmla="*/ 90 w 2812024"/>
                <a:gd name="connsiteY3" fmla="*/ 889416 h 1685663"/>
                <a:gd name="connsiteX4" fmla="*/ 1281418 w 2812024"/>
                <a:gd name="connsiteY4" fmla="*/ 157428 h 1685663"/>
                <a:gd name="connsiteX0" fmla="*/ 1406791 w 2812020"/>
                <a:gd name="connsiteY0" fmla="*/ 0 h 1685395"/>
                <a:gd name="connsiteX1" fmla="*/ 2812020 w 2812020"/>
                <a:gd name="connsiteY1" fmla="*/ 776533 h 1685395"/>
                <a:gd name="connsiteX2" fmla="*/ 1350230 w 2812020"/>
                <a:gd name="connsiteY2" fmla="*/ 1685041 h 1685395"/>
                <a:gd name="connsiteX3" fmla="*/ 86 w 2812020"/>
                <a:gd name="connsiteY3" fmla="*/ 889416 h 1685395"/>
                <a:gd name="connsiteX4" fmla="*/ 1281414 w 2812020"/>
                <a:gd name="connsiteY4" fmla="*/ 157428 h 1685395"/>
                <a:gd name="connsiteX0" fmla="*/ 1406978 w 2812207"/>
                <a:gd name="connsiteY0" fmla="*/ 0 h 1508534"/>
                <a:gd name="connsiteX1" fmla="*/ 2812207 w 2812207"/>
                <a:gd name="connsiteY1" fmla="*/ 776533 h 1508534"/>
                <a:gd name="connsiteX2" fmla="*/ 1357541 w 2812207"/>
                <a:gd name="connsiteY2" fmla="*/ 1508181 h 1508534"/>
                <a:gd name="connsiteX3" fmla="*/ 273 w 2812207"/>
                <a:gd name="connsiteY3" fmla="*/ 889416 h 1508534"/>
                <a:gd name="connsiteX4" fmla="*/ 1281601 w 2812207"/>
                <a:gd name="connsiteY4" fmla="*/ 157428 h 1508534"/>
                <a:gd name="connsiteX0" fmla="*/ 1406978 w 2812207"/>
                <a:gd name="connsiteY0" fmla="*/ 0 h 1509510"/>
                <a:gd name="connsiteX1" fmla="*/ 2812207 w 2812207"/>
                <a:gd name="connsiteY1" fmla="*/ 776533 h 1509510"/>
                <a:gd name="connsiteX2" fmla="*/ 1357541 w 2812207"/>
                <a:gd name="connsiteY2" fmla="*/ 1508181 h 1509510"/>
                <a:gd name="connsiteX3" fmla="*/ 273 w 2812207"/>
                <a:gd name="connsiteY3" fmla="*/ 889416 h 1509510"/>
                <a:gd name="connsiteX4" fmla="*/ 1281601 w 2812207"/>
                <a:gd name="connsiteY4" fmla="*/ 157428 h 1509510"/>
                <a:gd name="connsiteX0" fmla="*/ 1409744 w 2814973"/>
                <a:gd name="connsiteY0" fmla="*/ 0 h 1509980"/>
                <a:gd name="connsiteX1" fmla="*/ 2814973 w 2814973"/>
                <a:gd name="connsiteY1" fmla="*/ 776533 h 1509980"/>
                <a:gd name="connsiteX2" fmla="*/ 1360307 w 2814973"/>
                <a:gd name="connsiteY2" fmla="*/ 1508181 h 1509980"/>
                <a:gd name="connsiteX3" fmla="*/ 3039 w 2814973"/>
                <a:gd name="connsiteY3" fmla="*/ 889416 h 1509980"/>
                <a:gd name="connsiteX4" fmla="*/ 1284367 w 2814973"/>
                <a:gd name="connsiteY4" fmla="*/ 157428 h 1509980"/>
                <a:gd name="connsiteX0" fmla="*/ 1150776 w 2814973"/>
                <a:gd name="connsiteY0" fmla="*/ 0 h 1596638"/>
                <a:gd name="connsiteX1" fmla="*/ 2814973 w 2814973"/>
                <a:gd name="connsiteY1" fmla="*/ 863191 h 1596638"/>
                <a:gd name="connsiteX2" fmla="*/ 1360307 w 2814973"/>
                <a:gd name="connsiteY2" fmla="*/ 1594839 h 1596638"/>
                <a:gd name="connsiteX3" fmla="*/ 3039 w 2814973"/>
                <a:gd name="connsiteY3" fmla="*/ 976074 h 1596638"/>
                <a:gd name="connsiteX4" fmla="*/ 1284367 w 2814973"/>
                <a:gd name="connsiteY4" fmla="*/ 244086 h 159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4973" h="1596638">
                  <a:moveTo>
                    <a:pt x="1150776" y="0"/>
                  </a:moveTo>
                  <a:cubicBezTo>
                    <a:pt x="1926863" y="0"/>
                    <a:pt x="2814973" y="434324"/>
                    <a:pt x="2814973" y="863191"/>
                  </a:cubicBezTo>
                  <a:cubicBezTo>
                    <a:pt x="2814973" y="1292058"/>
                    <a:pt x="2294310" y="1566825"/>
                    <a:pt x="1360307" y="1594839"/>
                  </a:cubicBezTo>
                  <a:cubicBezTo>
                    <a:pt x="426304" y="1622853"/>
                    <a:pt x="48173" y="1319671"/>
                    <a:pt x="3039" y="976074"/>
                  </a:cubicBezTo>
                  <a:cubicBezTo>
                    <a:pt x="-42095" y="632477"/>
                    <a:pt x="416840" y="152646"/>
                    <a:pt x="1284367" y="244086"/>
                  </a:cubicBezTo>
                </a:path>
              </a:pathLst>
            </a:custGeom>
            <a:noFill/>
            <a:ln w="69850" cap="rnd"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1C4DB3E3-E1C5-44CD-9775-E631CDF69E4D}"/>
                </a:ext>
              </a:extLst>
            </p:cNvPr>
            <p:cNvSpPr txBox="1"/>
            <p:nvPr/>
          </p:nvSpPr>
          <p:spPr>
            <a:xfrm>
              <a:off x="7528050" y="744276"/>
              <a:ext cx="2636954" cy="14148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quality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docs</a:t>
              </a:r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B63D25F-9AF1-45B0-9046-9E0C8235D3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44165" y="1821494"/>
              <a:ext cx="1060849" cy="715577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EE9DE9D-4A08-45C6-A9F5-5C258C9209B6}"/>
                </a:ext>
              </a:extLst>
            </p:cNvPr>
            <p:cNvSpPr txBox="1"/>
            <p:nvPr/>
          </p:nvSpPr>
          <p:spPr>
            <a:xfrm>
              <a:off x="2907366" y="1131047"/>
              <a:ext cx="2636954" cy="808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usability</a:t>
              </a:r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497A029-B6EF-4935-B918-173D14801E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01746" y="1715821"/>
              <a:ext cx="733190" cy="992617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DAA652E-08BA-4DDA-8977-31EC14F74EB4}"/>
                </a:ext>
              </a:extLst>
            </p:cNvPr>
            <p:cNvSpPr txBox="1"/>
            <p:nvPr/>
          </p:nvSpPr>
          <p:spPr>
            <a:xfrm>
              <a:off x="6986536" y="5490002"/>
              <a:ext cx="2636954" cy="808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fast feedback</a:t>
              </a:r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C55FB42-D7AD-40BD-9CB3-AFF1595092F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69791" y="4404222"/>
              <a:ext cx="458259" cy="894498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11855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5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02CB8-672C-4F35-9E2F-76E7A7290F7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29640" y="37877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7F29-6E18-42E5-A898-15C34BD19FE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7882" y="2303462"/>
            <a:ext cx="4313238" cy="469900"/>
          </a:xfrm>
        </p:spPr>
        <p:txBody>
          <a:bodyPr>
            <a:normAutofit lnSpcReduction="10000"/>
          </a:bodyPr>
          <a:lstStyle/>
          <a:p>
            <a:pPr marL="0" indent="0" algn="r">
              <a:buNone/>
            </a:pPr>
            <a:r>
              <a:rPr lang="en-US" dirty="0">
                <a:solidFill>
                  <a:schemeClr val="bg1"/>
                </a:solidFill>
              </a:rPr>
              <a:t>MongoDB</a:t>
            </a: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D1837655-B0A9-4FFC-BF38-92ABF5F87463}"/>
              </a:ext>
            </a:extLst>
          </p:cNvPr>
          <p:cNvSpPr/>
          <p:nvPr/>
        </p:nvSpPr>
        <p:spPr>
          <a:xfrm>
            <a:off x="5669280" y="2287905"/>
            <a:ext cx="1036320" cy="457200"/>
          </a:xfrm>
          <a:prstGeom prst="left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3369338-4A86-4D88-A981-4F285D3170C3}"/>
              </a:ext>
            </a:extLst>
          </p:cNvPr>
          <p:cNvSpPr txBox="1">
            <a:spLocks/>
          </p:cNvSpPr>
          <p:nvPr/>
        </p:nvSpPr>
        <p:spPr>
          <a:xfrm>
            <a:off x="7355840" y="2303145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MySQL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522A09A-8E35-438C-A163-0507FD2B52B3}"/>
              </a:ext>
            </a:extLst>
          </p:cNvPr>
          <p:cNvSpPr txBox="1">
            <a:spLocks/>
          </p:cNvSpPr>
          <p:nvPr/>
        </p:nvSpPr>
        <p:spPr>
          <a:xfrm>
            <a:off x="838200" y="3105785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Hibernate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18F4EA31-A440-4D3A-B13E-2385B4D999D5}"/>
              </a:ext>
            </a:extLst>
          </p:cNvPr>
          <p:cNvSpPr/>
          <p:nvPr/>
        </p:nvSpPr>
        <p:spPr>
          <a:xfrm>
            <a:off x="5669280" y="3090545"/>
            <a:ext cx="1036320" cy="457200"/>
          </a:xfrm>
          <a:prstGeom prst="left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D817F6F-009D-44E0-8CAA-198481668F9E}"/>
              </a:ext>
            </a:extLst>
          </p:cNvPr>
          <p:cNvSpPr txBox="1">
            <a:spLocks/>
          </p:cNvSpPr>
          <p:nvPr/>
        </p:nvSpPr>
        <p:spPr>
          <a:xfrm>
            <a:off x="7355840" y="3105785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JDBC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BF2BCC6-871F-4BDB-90FC-D222D9E7E4C4}"/>
              </a:ext>
            </a:extLst>
          </p:cNvPr>
          <p:cNvSpPr txBox="1">
            <a:spLocks/>
          </p:cNvSpPr>
          <p:nvPr/>
        </p:nvSpPr>
        <p:spPr>
          <a:xfrm>
            <a:off x="838200" y="3894455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Maven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Arrow: Left-Right 16">
            <a:extLst>
              <a:ext uri="{FF2B5EF4-FFF2-40B4-BE49-F238E27FC236}">
                <a16:creationId xmlns:a16="http://schemas.microsoft.com/office/drawing/2014/main" id="{A6C34B28-2F29-4F39-ACF9-F901873EF519}"/>
              </a:ext>
            </a:extLst>
          </p:cNvPr>
          <p:cNvSpPr/>
          <p:nvPr/>
        </p:nvSpPr>
        <p:spPr>
          <a:xfrm>
            <a:off x="5669280" y="3879215"/>
            <a:ext cx="1036320" cy="457200"/>
          </a:xfrm>
          <a:prstGeom prst="left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34A5C4D-A9BB-4CDF-ADBA-137DBB5FF287}"/>
              </a:ext>
            </a:extLst>
          </p:cNvPr>
          <p:cNvSpPr txBox="1">
            <a:spLocks/>
          </p:cNvSpPr>
          <p:nvPr/>
        </p:nvSpPr>
        <p:spPr>
          <a:xfrm>
            <a:off x="7355840" y="3894455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Gradle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8E1393D-A4E8-4C03-AD58-24F2D8F409C6}"/>
              </a:ext>
            </a:extLst>
          </p:cNvPr>
          <p:cNvSpPr txBox="1">
            <a:spLocks/>
          </p:cNvSpPr>
          <p:nvPr/>
        </p:nvSpPr>
        <p:spPr>
          <a:xfrm>
            <a:off x="838200" y="4697730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implement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Arrow: Left-Right 19">
            <a:extLst>
              <a:ext uri="{FF2B5EF4-FFF2-40B4-BE49-F238E27FC236}">
                <a16:creationId xmlns:a16="http://schemas.microsoft.com/office/drawing/2014/main" id="{A3F19B20-0097-4449-8222-6D256AB86ED5}"/>
              </a:ext>
            </a:extLst>
          </p:cNvPr>
          <p:cNvSpPr/>
          <p:nvPr/>
        </p:nvSpPr>
        <p:spPr>
          <a:xfrm>
            <a:off x="5669280" y="4682490"/>
            <a:ext cx="1036320" cy="457200"/>
          </a:xfrm>
          <a:prstGeom prst="left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BAAA011E-25F2-4D86-A7B2-B07306DCD0DB}"/>
              </a:ext>
            </a:extLst>
          </p:cNvPr>
          <p:cNvSpPr txBox="1">
            <a:spLocks/>
          </p:cNvSpPr>
          <p:nvPr/>
        </p:nvSpPr>
        <p:spPr>
          <a:xfrm>
            <a:off x="7355840" y="4697730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reuse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26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/>
      <p:bldP spid="13" grpId="0"/>
      <p:bldP spid="14" grpId="0" animBg="1"/>
      <p:bldP spid="15" grpId="0"/>
      <p:bldP spid="16" grpId="0"/>
      <p:bldP spid="17" grpId="0" animBg="1"/>
      <p:bldP spid="18" grpId="0"/>
      <p:bldP spid="19" grpId="0"/>
      <p:bldP spid="20" grpId="0" animBg="1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CF15D6-E885-4135-B25B-3B8F88C6F4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0053B0-1903-4E23-A177-D75C7ED30720}"/>
              </a:ext>
            </a:extLst>
          </p:cNvPr>
          <p:cNvSpPr/>
          <p:nvPr/>
        </p:nvSpPr>
        <p:spPr>
          <a:xfrm>
            <a:off x="721360" y="3129280"/>
            <a:ext cx="5577840" cy="299720"/>
          </a:xfrm>
          <a:custGeom>
            <a:avLst/>
            <a:gdLst>
              <a:gd name="connsiteX0" fmla="*/ 0 w 5577840"/>
              <a:gd name="connsiteY0" fmla="*/ 0 h 751840"/>
              <a:gd name="connsiteX1" fmla="*/ 5577840 w 5577840"/>
              <a:gd name="connsiteY1" fmla="*/ 0 h 751840"/>
              <a:gd name="connsiteX2" fmla="*/ 5577840 w 5577840"/>
              <a:gd name="connsiteY2" fmla="*/ 751840 h 751840"/>
              <a:gd name="connsiteX3" fmla="*/ 0 w 5577840"/>
              <a:gd name="connsiteY3" fmla="*/ 751840 h 751840"/>
              <a:gd name="connsiteX4" fmla="*/ 0 w 5577840"/>
              <a:gd name="connsiteY4" fmla="*/ 0 h 751840"/>
              <a:gd name="connsiteX0" fmla="*/ 0 w 5577840"/>
              <a:gd name="connsiteY0" fmla="*/ 510257 h 1262097"/>
              <a:gd name="connsiteX1" fmla="*/ 5577840 w 5577840"/>
              <a:gd name="connsiteY1" fmla="*/ 510257 h 1262097"/>
              <a:gd name="connsiteX2" fmla="*/ 5577840 w 5577840"/>
              <a:gd name="connsiteY2" fmla="*/ 1262097 h 1262097"/>
              <a:gd name="connsiteX3" fmla="*/ 0 w 5577840"/>
              <a:gd name="connsiteY3" fmla="*/ 1262097 h 1262097"/>
              <a:gd name="connsiteX4" fmla="*/ 0 w 5577840"/>
              <a:gd name="connsiteY4" fmla="*/ 510257 h 1262097"/>
              <a:gd name="connsiteX0" fmla="*/ 0 w 5577840"/>
              <a:gd name="connsiteY0" fmla="*/ 510257 h 1262097"/>
              <a:gd name="connsiteX1" fmla="*/ 5577840 w 5577840"/>
              <a:gd name="connsiteY1" fmla="*/ 510257 h 1262097"/>
              <a:gd name="connsiteX2" fmla="*/ 5577840 w 5577840"/>
              <a:gd name="connsiteY2" fmla="*/ 1262097 h 1262097"/>
              <a:gd name="connsiteX3" fmla="*/ 0 w 5577840"/>
              <a:gd name="connsiteY3" fmla="*/ 1262097 h 1262097"/>
              <a:gd name="connsiteX4" fmla="*/ 91440 w 5577840"/>
              <a:gd name="connsiteY4" fmla="*/ 601697 h 1262097"/>
              <a:gd name="connsiteX0" fmla="*/ 1148080 w 5577840"/>
              <a:gd name="connsiteY0" fmla="*/ 395447 h 1716247"/>
              <a:gd name="connsiteX1" fmla="*/ 5577840 w 5577840"/>
              <a:gd name="connsiteY1" fmla="*/ 964407 h 1716247"/>
              <a:gd name="connsiteX2" fmla="*/ 5577840 w 5577840"/>
              <a:gd name="connsiteY2" fmla="*/ 1716247 h 1716247"/>
              <a:gd name="connsiteX3" fmla="*/ 0 w 5577840"/>
              <a:gd name="connsiteY3" fmla="*/ 1716247 h 1716247"/>
              <a:gd name="connsiteX4" fmla="*/ 91440 w 5577840"/>
              <a:gd name="connsiteY4" fmla="*/ 1055847 h 1716247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91440 w 5577840"/>
              <a:gd name="connsiteY3" fmla="*/ 91440 h 751840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10160 w 5577840"/>
              <a:gd name="connsiteY3" fmla="*/ 91440 h 751840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0 w 5577840"/>
              <a:gd name="connsiteY3" fmla="*/ 20320 h 75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7840" h="751840">
                <a:moveTo>
                  <a:pt x="5577840" y="0"/>
                </a:moveTo>
                <a:lnTo>
                  <a:pt x="5577840" y="751840"/>
                </a:lnTo>
                <a:lnTo>
                  <a:pt x="0" y="751840"/>
                </a:lnTo>
                <a:lnTo>
                  <a:pt x="0" y="20320"/>
                </a:lnTo>
              </a:path>
            </a:pathLst>
          </a:custGeom>
          <a:noFill/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0D49426-FC34-43BC-8241-24131AC782C2}"/>
              </a:ext>
            </a:extLst>
          </p:cNvPr>
          <p:cNvSpPr/>
          <p:nvPr/>
        </p:nvSpPr>
        <p:spPr>
          <a:xfrm>
            <a:off x="6614160" y="3129280"/>
            <a:ext cx="4917440" cy="299720"/>
          </a:xfrm>
          <a:custGeom>
            <a:avLst/>
            <a:gdLst>
              <a:gd name="connsiteX0" fmla="*/ 0 w 5577840"/>
              <a:gd name="connsiteY0" fmla="*/ 0 h 751840"/>
              <a:gd name="connsiteX1" fmla="*/ 5577840 w 5577840"/>
              <a:gd name="connsiteY1" fmla="*/ 0 h 751840"/>
              <a:gd name="connsiteX2" fmla="*/ 5577840 w 5577840"/>
              <a:gd name="connsiteY2" fmla="*/ 751840 h 751840"/>
              <a:gd name="connsiteX3" fmla="*/ 0 w 5577840"/>
              <a:gd name="connsiteY3" fmla="*/ 751840 h 751840"/>
              <a:gd name="connsiteX4" fmla="*/ 0 w 5577840"/>
              <a:gd name="connsiteY4" fmla="*/ 0 h 751840"/>
              <a:gd name="connsiteX0" fmla="*/ 0 w 5577840"/>
              <a:gd name="connsiteY0" fmla="*/ 510257 h 1262097"/>
              <a:gd name="connsiteX1" fmla="*/ 5577840 w 5577840"/>
              <a:gd name="connsiteY1" fmla="*/ 510257 h 1262097"/>
              <a:gd name="connsiteX2" fmla="*/ 5577840 w 5577840"/>
              <a:gd name="connsiteY2" fmla="*/ 1262097 h 1262097"/>
              <a:gd name="connsiteX3" fmla="*/ 0 w 5577840"/>
              <a:gd name="connsiteY3" fmla="*/ 1262097 h 1262097"/>
              <a:gd name="connsiteX4" fmla="*/ 0 w 5577840"/>
              <a:gd name="connsiteY4" fmla="*/ 510257 h 1262097"/>
              <a:gd name="connsiteX0" fmla="*/ 0 w 5577840"/>
              <a:gd name="connsiteY0" fmla="*/ 510257 h 1262097"/>
              <a:gd name="connsiteX1" fmla="*/ 5577840 w 5577840"/>
              <a:gd name="connsiteY1" fmla="*/ 510257 h 1262097"/>
              <a:gd name="connsiteX2" fmla="*/ 5577840 w 5577840"/>
              <a:gd name="connsiteY2" fmla="*/ 1262097 h 1262097"/>
              <a:gd name="connsiteX3" fmla="*/ 0 w 5577840"/>
              <a:gd name="connsiteY3" fmla="*/ 1262097 h 1262097"/>
              <a:gd name="connsiteX4" fmla="*/ 91440 w 5577840"/>
              <a:gd name="connsiteY4" fmla="*/ 601697 h 1262097"/>
              <a:gd name="connsiteX0" fmla="*/ 1148080 w 5577840"/>
              <a:gd name="connsiteY0" fmla="*/ 395447 h 1716247"/>
              <a:gd name="connsiteX1" fmla="*/ 5577840 w 5577840"/>
              <a:gd name="connsiteY1" fmla="*/ 964407 h 1716247"/>
              <a:gd name="connsiteX2" fmla="*/ 5577840 w 5577840"/>
              <a:gd name="connsiteY2" fmla="*/ 1716247 h 1716247"/>
              <a:gd name="connsiteX3" fmla="*/ 0 w 5577840"/>
              <a:gd name="connsiteY3" fmla="*/ 1716247 h 1716247"/>
              <a:gd name="connsiteX4" fmla="*/ 91440 w 5577840"/>
              <a:gd name="connsiteY4" fmla="*/ 1055847 h 1716247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91440 w 5577840"/>
              <a:gd name="connsiteY3" fmla="*/ 91440 h 751840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10160 w 5577840"/>
              <a:gd name="connsiteY3" fmla="*/ 91440 h 751840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10160 w 5577840"/>
              <a:gd name="connsiteY3" fmla="*/ 20320 h 75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7840" h="751840">
                <a:moveTo>
                  <a:pt x="5577840" y="0"/>
                </a:moveTo>
                <a:lnTo>
                  <a:pt x="5577840" y="751840"/>
                </a:lnTo>
                <a:lnTo>
                  <a:pt x="0" y="751840"/>
                </a:lnTo>
                <a:cubicBezTo>
                  <a:pt x="0" y="501227"/>
                  <a:pt x="10160" y="20320"/>
                  <a:pt x="10160" y="20320"/>
                </a:cubicBezTo>
              </a:path>
            </a:pathLst>
          </a:custGeom>
          <a:noFill/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B651A82-B725-4E66-867E-09B7AC7BE658}"/>
              </a:ext>
            </a:extLst>
          </p:cNvPr>
          <p:cNvSpPr/>
          <p:nvPr/>
        </p:nvSpPr>
        <p:spPr>
          <a:xfrm>
            <a:off x="1549166" y="3706747"/>
            <a:ext cx="543794" cy="612807"/>
          </a:xfrm>
          <a:custGeom>
            <a:avLst/>
            <a:gdLst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232042 w 790308"/>
              <a:gd name="connsiteY4" fmla="*/ 702644 h 789271"/>
              <a:gd name="connsiteX5" fmla="*/ 164666 w 790308"/>
              <a:gd name="connsiteY5" fmla="*/ 683393 h 789271"/>
              <a:gd name="connsiteX6" fmla="*/ 145415 w 790308"/>
              <a:gd name="connsiteY6" fmla="*/ 654517 h 789271"/>
              <a:gd name="connsiteX7" fmla="*/ 116539 w 790308"/>
              <a:gd name="connsiteY7" fmla="*/ 635267 h 789271"/>
              <a:gd name="connsiteX8" fmla="*/ 106914 w 790308"/>
              <a:gd name="connsiteY8" fmla="*/ 606391 h 789271"/>
              <a:gd name="connsiteX9" fmla="*/ 87663 w 790308"/>
              <a:gd name="connsiteY9" fmla="*/ 577515 h 789271"/>
              <a:gd name="connsiteX10" fmla="*/ 68413 w 790308"/>
              <a:gd name="connsiteY10" fmla="*/ 519764 h 789271"/>
              <a:gd name="connsiteX11" fmla="*/ 58788 w 790308"/>
              <a:gd name="connsiteY11" fmla="*/ 490888 h 789271"/>
              <a:gd name="connsiteX12" fmla="*/ 29912 w 790308"/>
              <a:gd name="connsiteY12" fmla="*/ 385010 h 789271"/>
              <a:gd name="connsiteX13" fmla="*/ 20287 w 790308"/>
              <a:gd name="connsiteY13" fmla="*/ 250256 h 789271"/>
              <a:gd name="connsiteX14" fmla="*/ 1036 w 790308"/>
              <a:gd name="connsiteY14" fmla="*/ 154004 h 789271"/>
              <a:gd name="connsiteX15" fmla="*/ 1036 w 790308"/>
              <a:gd name="connsiteY15" fmla="*/ 0 h 789271"/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164666 w 790308"/>
              <a:gd name="connsiteY4" fmla="*/ 683393 h 789271"/>
              <a:gd name="connsiteX5" fmla="*/ 145415 w 790308"/>
              <a:gd name="connsiteY5" fmla="*/ 654517 h 789271"/>
              <a:gd name="connsiteX6" fmla="*/ 116539 w 790308"/>
              <a:gd name="connsiteY6" fmla="*/ 635267 h 789271"/>
              <a:gd name="connsiteX7" fmla="*/ 106914 w 790308"/>
              <a:gd name="connsiteY7" fmla="*/ 606391 h 789271"/>
              <a:gd name="connsiteX8" fmla="*/ 87663 w 790308"/>
              <a:gd name="connsiteY8" fmla="*/ 577515 h 789271"/>
              <a:gd name="connsiteX9" fmla="*/ 68413 w 790308"/>
              <a:gd name="connsiteY9" fmla="*/ 519764 h 789271"/>
              <a:gd name="connsiteX10" fmla="*/ 58788 w 790308"/>
              <a:gd name="connsiteY10" fmla="*/ 490888 h 789271"/>
              <a:gd name="connsiteX11" fmla="*/ 29912 w 790308"/>
              <a:gd name="connsiteY11" fmla="*/ 385010 h 789271"/>
              <a:gd name="connsiteX12" fmla="*/ 20287 w 790308"/>
              <a:gd name="connsiteY12" fmla="*/ 250256 h 789271"/>
              <a:gd name="connsiteX13" fmla="*/ 1036 w 790308"/>
              <a:gd name="connsiteY13" fmla="*/ 154004 h 789271"/>
              <a:gd name="connsiteX14" fmla="*/ 1036 w 790308"/>
              <a:gd name="connsiteY14" fmla="*/ 0 h 789271"/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164666 w 790308"/>
              <a:gd name="connsiteY4" fmla="*/ 683393 h 789271"/>
              <a:gd name="connsiteX5" fmla="*/ 145415 w 790308"/>
              <a:gd name="connsiteY5" fmla="*/ 654517 h 789271"/>
              <a:gd name="connsiteX6" fmla="*/ 116539 w 790308"/>
              <a:gd name="connsiteY6" fmla="*/ 635267 h 789271"/>
              <a:gd name="connsiteX7" fmla="*/ 87663 w 790308"/>
              <a:gd name="connsiteY7" fmla="*/ 577515 h 789271"/>
              <a:gd name="connsiteX8" fmla="*/ 68413 w 790308"/>
              <a:gd name="connsiteY8" fmla="*/ 519764 h 789271"/>
              <a:gd name="connsiteX9" fmla="*/ 58788 w 790308"/>
              <a:gd name="connsiteY9" fmla="*/ 490888 h 789271"/>
              <a:gd name="connsiteX10" fmla="*/ 29912 w 790308"/>
              <a:gd name="connsiteY10" fmla="*/ 385010 h 789271"/>
              <a:gd name="connsiteX11" fmla="*/ 20287 w 790308"/>
              <a:gd name="connsiteY11" fmla="*/ 250256 h 789271"/>
              <a:gd name="connsiteX12" fmla="*/ 1036 w 790308"/>
              <a:gd name="connsiteY12" fmla="*/ 154004 h 789271"/>
              <a:gd name="connsiteX13" fmla="*/ 1036 w 790308"/>
              <a:gd name="connsiteY13" fmla="*/ 0 h 789271"/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164666 w 790308"/>
              <a:gd name="connsiteY4" fmla="*/ 683393 h 789271"/>
              <a:gd name="connsiteX5" fmla="*/ 145415 w 790308"/>
              <a:gd name="connsiteY5" fmla="*/ 654517 h 789271"/>
              <a:gd name="connsiteX6" fmla="*/ 87663 w 790308"/>
              <a:gd name="connsiteY6" fmla="*/ 577515 h 789271"/>
              <a:gd name="connsiteX7" fmla="*/ 68413 w 790308"/>
              <a:gd name="connsiteY7" fmla="*/ 519764 h 789271"/>
              <a:gd name="connsiteX8" fmla="*/ 58788 w 790308"/>
              <a:gd name="connsiteY8" fmla="*/ 490888 h 789271"/>
              <a:gd name="connsiteX9" fmla="*/ 29912 w 790308"/>
              <a:gd name="connsiteY9" fmla="*/ 385010 h 789271"/>
              <a:gd name="connsiteX10" fmla="*/ 20287 w 790308"/>
              <a:gd name="connsiteY10" fmla="*/ 250256 h 789271"/>
              <a:gd name="connsiteX11" fmla="*/ 1036 w 790308"/>
              <a:gd name="connsiteY11" fmla="*/ 154004 h 789271"/>
              <a:gd name="connsiteX12" fmla="*/ 1036 w 790308"/>
              <a:gd name="connsiteY12" fmla="*/ 0 h 789271"/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164666 w 790308"/>
              <a:gd name="connsiteY4" fmla="*/ 683393 h 789271"/>
              <a:gd name="connsiteX5" fmla="*/ 145415 w 790308"/>
              <a:gd name="connsiteY5" fmla="*/ 654517 h 789271"/>
              <a:gd name="connsiteX6" fmla="*/ 87663 w 790308"/>
              <a:gd name="connsiteY6" fmla="*/ 577515 h 789271"/>
              <a:gd name="connsiteX7" fmla="*/ 68413 w 790308"/>
              <a:gd name="connsiteY7" fmla="*/ 519764 h 789271"/>
              <a:gd name="connsiteX8" fmla="*/ 29912 w 790308"/>
              <a:gd name="connsiteY8" fmla="*/ 385010 h 789271"/>
              <a:gd name="connsiteX9" fmla="*/ 20287 w 790308"/>
              <a:gd name="connsiteY9" fmla="*/ 250256 h 789271"/>
              <a:gd name="connsiteX10" fmla="*/ 1036 w 790308"/>
              <a:gd name="connsiteY10" fmla="*/ 154004 h 789271"/>
              <a:gd name="connsiteX11" fmla="*/ 1036 w 790308"/>
              <a:gd name="connsiteY11" fmla="*/ 0 h 789271"/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145415 w 790308"/>
              <a:gd name="connsiteY4" fmla="*/ 654517 h 789271"/>
              <a:gd name="connsiteX5" fmla="*/ 87663 w 790308"/>
              <a:gd name="connsiteY5" fmla="*/ 577515 h 789271"/>
              <a:gd name="connsiteX6" fmla="*/ 68413 w 790308"/>
              <a:gd name="connsiteY6" fmla="*/ 519764 h 789271"/>
              <a:gd name="connsiteX7" fmla="*/ 29912 w 790308"/>
              <a:gd name="connsiteY7" fmla="*/ 385010 h 789271"/>
              <a:gd name="connsiteX8" fmla="*/ 20287 w 790308"/>
              <a:gd name="connsiteY8" fmla="*/ 250256 h 789271"/>
              <a:gd name="connsiteX9" fmla="*/ 1036 w 790308"/>
              <a:gd name="connsiteY9" fmla="*/ 154004 h 789271"/>
              <a:gd name="connsiteX10" fmla="*/ 1036 w 790308"/>
              <a:gd name="connsiteY10" fmla="*/ 0 h 789271"/>
              <a:gd name="connsiteX0" fmla="*/ 414922 w 414922"/>
              <a:gd name="connsiteY0" fmla="*/ 779646 h 779646"/>
              <a:gd name="connsiteX1" fmla="*/ 299419 w 414922"/>
              <a:gd name="connsiteY1" fmla="*/ 760395 h 779646"/>
              <a:gd name="connsiteX2" fmla="*/ 270543 w 414922"/>
              <a:gd name="connsiteY2" fmla="*/ 741145 h 779646"/>
              <a:gd name="connsiteX3" fmla="*/ 145415 w 414922"/>
              <a:gd name="connsiteY3" fmla="*/ 654517 h 779646"/>
              <a:gd name="connsiteX4" fmla="*/ 87663 w 414922"/>
              <a:gd name="connsiteY4" fmla="*/ 577515 h 779646"/>
              <a:gd name="connsiteX5" fmla="*/ 68413 w 414922"/>
              <a:gd name="connsiteY5" fmla="*/ 519764 h 779646"/>
              <a:gd name="connsiteX6" fmla="*/ 29912 w 414922"/>
              <a:gd name="connsiteY6" fmla="*/ 385010 h 779646"/>
              <a:gd name="connsiteX7" fmla="*/ 20287 w 414922"/>
              <a:gd name="connsiteY7" fmla="*/ 250256 h 779646"/>
              <a:gd name="connsiteX8" fmla="*/ 1036 w 414922"/>
              <a:gd name="connsiteY8" fmla="*/ 154004 h 779646"/>
              <a:gd name="connsiteX9" fmla="*/ 1036 w 414922"/>
              <a:gd name="connsiteY9" fmla="*/ 0 h 779646"/>
              <a:gd name="connsiteX0" fmla="*/ 499435 w 499435"/>
              <a:gd name="connsiteY0" fmla="*/ 784090 h 784090"/>
              <a:gd name="connsiteX1" fmla="*/ 299419 w 499435"/>
              <a:gd name="connsiteY1" fmla="*/ 760395 h 784090"/>
              <a:gd name="connsiteX2" fmla="*/ 270543 w 499435"/>
              <a:gd name="connsiteY2" fmla="*/ 741145 h 784090"/>
              <a:gd name="connsiteX3" fmla="*/ 145415 w 499435"/>
              <a:gd name="connsiteY3" fmla="*/ 654517 h 784090"/>
              <a:gd name="connsiteX4" fmla="*/ 87663 w 499435"/>
              <a:gd name="connsiteY4" fmla="*/ 577515 h 784090"/>
              <a:gd name="connsiteX5" fmla="*/ 68413 w 499435"/>
              <a:gd name="connsiteY5" fmla="*/ 519764 h 784090"/>
              <a:gd name="connsiteX6" fmla="*/ 29912 w 499435"/>
              <a:gd name="connsiteY6" fmla="*/ 385010 h 784090"/>
              <a:gd name="connsiteX7" fmla="*/ 20287 w 499435"/>
              <a:gd name="connsiteY7" fmla="*/ 250256 h 784090"/>
              <a:gd name="connsiteX8" fmla="*/ 1036 w 499435"/>
              <a:gd name="connsiteY8" fmla="*/ 154004 h 784090"/>
              <a:gd name="connsiteX9" fmla="*/ 1036 w 499435"/>
              <a:gd name="connsiteY9" fmla="*/ 0 h 784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99435" h="784090">
                <a:moveTo>
                  <a:pt x="499435" y="784090"/>
                </a:moveTo>
                <a:cubicBezTo>
                  <a:pt x="468920" y="782763"/>
                  <a:pt x="331532" y="766818"/>
                  <a:pt x="299419" y="760395"/>
                </a:cubicBezTo>
                <a:cubicBezTo>
                  <a:pt x="289794" y="753978"/>
                  <a:pt x="296210" y="758791"/>
                  <a:pt x="270543" y="741145"/>
                </a:cubicBezTo>
                <a:cubicBezTo>
                  <a:pt x="244876" y="723499"/>
                  <a:pt x="175895" y="681789"/>
                  <a:pt x="145415" y="654517"/>
                </a:cubicBezTo>
                <a:cubicBezTo>
                  <a:pt x="132581" y="636871"/>
                  <a:pt x="100497" y="599974"/>
                  <a:pt x="87663" y="577515"/>
                </a:cubicBezTo>
                <a:cubicBezTo>
                  <a:pt x="81246" y="558265"/>
                  <a:pt x="78038" y="551848"/>
                  <a:pt x="68413" y="519764"/>
                </a:cubicBezTo>
                <a:cubicBezTo>
                  <a:pt x="58788" y="487680"/>
                  <a:pt x="37933" y="429928"/>
                  <a:pt x="29912" y="385010"/>
                </a:cubicBezTo>
                <a:cubicBezTo>
                  <a:pt x="26704" y="340092"/>
                  <a:pt x="25260" y="295013"/>
                  <a:pt x="20287" y="250256"/>
                </a:cubicBezTo>
                <a:cubicBezTo>
                  <a:pt x="10248" y="159911"/>
                  <a:pt x="6461" y="273355"/>
                  <a:pt x="1036" y="154004"/>
                </a:cubicBezTo>
                <a:cubicBezTo>
                  <a:pt x="-1295" y="102722"/>
                  <a:pt x="1036" y="51335"/>
                  <a:pt x="1036" y="0"/>
                </a:cubicBezTo>
              </a:path>
            </a:pathLst>
          </a:custGeom>
          <a:noFill/>
          <a:ln w="57150" cap="rnd">
            <a:solidFill>
              <a:schemeClr val="bg1"/>
            </a:solidFill>
            <a:round/>
            <a:tailEnd type="arrow" w="sm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9AB6B3-0AF0-4B16-AE3F-3E4DF15B6CEF}"/>
              </a:ext>
            </a:extLst>
          </p:cNvPr>
          <p:cNvSpPr txBox="1"/>
          <p:nvPr/>
        </p:nvSpPr>
        <p:spPr>
          <a:xfrm>
            <a:off x="2143760" y="3934833"/>
            <a:ext cx="8768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risten ITC" panose="03050502040202030202" pitchFamily="66" charset="0"/>
              </a:rPr>
              <a:t>your </a:t>
            </a:r>
            <a:r>
              <a:rPr lang="en-US" sz="3600" b="1" dirty="0">
                <a:solidFill>
                  <a:schemeClr val="bg1"/>
                </a:solidFill>
                <a:latin typeface="Kristen ITC" panose="03050502040202030202" pitchFamily="66" charset="0"/>
              </a:rPr>
              <a:t>WORST</a:t>
            </a:r>
            <a:r>
              <a:rPr lang="en-US" sz="3600" dirty="0">
                <a:solidFill>
                  <a:schemeClr val="bg1"/>
                </a:solidFill>
                <a:latin typeface="Kristen ITC" panose="03050502040202030202" pitchFamily="66" charset="0"/>
              </a:rPr>
              <a:t> technical decision here</a:t>
            </a:r>
          </a:p>
        </p:txBody>
      </p:sp>
    </p:spTree>
    <p:extLst>
      <p:ext uri="{BB962C8B-B14F-4D97-AF65-F5344CB8AC3E}">
        <p14:creationId xmlns:p14="http://schemas.microsoft.com/office/powerpoint/2010/main" val="3063298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09F6C0-4F10-4C29-BC73-7EFCD6D68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… let me help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584D1B-3098-41D0-8AF5-A8449E15183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own persistency layer</a:t>
            </a:r>
          </a:p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in PHP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E94E702-6B8D-4750-A5BB-F941595EFDE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2</a:t>
            </a:r>
          </a:p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non-compatible components</a:t>
            </a:r>
          </a:p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~ 300 dependencies each</a:t>
            </a:r>
          </a:p>
        </p:txBody>
      </p:sp>
    </p:spTree>
    <p:extLst>
      <p:ext uri="{BB962C8B-B14F-4D97-AF65-F5344CB8AC3E}">
        <p14:creationId xmlns:p14="http://schemas.microsoft.com/office/powerpoint/2010/main" val="240529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E09CFA-671F-4838-8600-46FCA147D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all have war stories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96229A4-35E1-49E6-BEBF-B49BDF02A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257425"/>
            <a:ext cx="4813681" cy="46005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04238AE3-63C2-4B86-B08A-36F23DB2EE6C}"/>
              </a:ext>
            </a:extLst>
          </p:cNvPr>
          <p:cNvGrpSpPr/>
          <p:nvPr/>
        </p:nvGrpSpPr>
        <p:grpSpPr>
          <a:xfrm>
            <a:off x="6096000" y="1303311"/>
            <a:ext cx="5729923" cy="3254401"/>
            <a:chOff x="6096000" y="1303311"/>
            <a:chExt cx="5729923" cy="325440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719D8D-138A-40DC-A8B1-37BE77B06CBA}"/>
                </a:ext>
              </a:extLst>
            </p:cNvPr>
            <p:cNvSpPr/>
            <p:nvPr/>
          </p:nvSpPr>
          <p:spPr>
            <a:xfrm>
              <a:off x="6566387" y="2109271"/>
              <a:ext cx="4591321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implemented his own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framework &amp; wants to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use it in the project</a:t>
              </a:r>
            </a:p>
          </p:txBody>
        </p:sp>
        <p:sp>
          <p:nvSpPr>
            <p:cNvPr id="9" name="Cloud 8">
              <a:extLst>
                <a:ext uri="{FF2B5EF4-FFF2-40B4-BE49-F238E27FC236}">
                  <a16:creationId xmlns:a16="http://schemas.microsoft.com/office/drawing/2014/main" id="{6C365781-D5D9-4A9F-9712-8E97D6CC0C5E}"/>
                </a:ext>
              </a:extLst>
            </p:cNvPr>
            <p:cNvSpPr/>
            <p:nvPr/>
          </p:nvSpPr>
          <p:spPr>
            <a:xfrm>
              <a:off x="6096000" y="1303311"/>
              <a:ext cx="5729923" cy="3254401"/>
            </a:xfrm>
            <a:prstGeom prst="cloud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233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0469 -4.81481E-6 L -0.36941 -0.10902 C -0.34128 -0.13379 -0.29896 -0.14722 -0.25456 -0.14722 C -0.20404 -0.14722 -0.16355 -0.13379 -0.13542 -0.10902 L 4.16667E-6 -4.81481E-6 " pathEditMode="relative" rAng="0" ptsTypes="AAAAA">
                                      <p:cBhvr>
                                        <p:cTn id="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4" y="-7361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7745-3D83-4D14-BEAF-519958C22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OF A BAD DECISION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701797F-B149-41EE-B617-305F5BB95E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2360575"/>
              </p:ext>
            </p:extLst>
          </p:nvPr>
        </p:nvGraphicFramePr>
        <p:xfrm>
          <a:off x="339365" y="1432874"/>
          <a:ext cx="11481847" cy="48548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03572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B2855-2637-4D29-AFD0-2C62202A08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/>
          <a:stretch/>
        </p:blipFill>
        <p:spPr>
          <a:xfrm>
            <a:off x="1694503" y="342760"/>
            <a:ext cx="3390241" cy="254268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F03700-8531-4805-A82E-7873BD77FC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8"/>
          <a:stretch/>
        </p:blipFill>
        <p:spPr>
          <a:xfrm>
            <a:off x="1694503" y="3429000"/>
            <a:ext cx="3390241" cy="254268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58325D-1602-4C1D-A4A7-B103F30633E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7039780" y="3429000"/>
            <a:ext cx="3390241" cy="254268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D24BF5-3106-4D30-9CF8-5CC83662C1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784" y="342760"/>
            <a:ext cx="3390240" cy="254268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EF4D1F-AF6D-4DC4-91A0-E8E5ED44C494}"/>
              </a:ext>
            </a:extLst>
          </p:cNvPr>
          <p:cNvSpPr txBox="1"/>
          <p:nvPr/>
        </p:nvSpPr>
        <p:spPr>
          <a:xfrm>
            <a:off x="2972201" y="2885440"/>
            <a:ext cx="834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STICKY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226AFC-0DA7-47DB-B12D-73C0CC7A05BC}"/>
              </a:ext>
            </a:extLst>
          </p:cNvPr>
          <p:cNvSpPr txBox="1"/>
          <p:nvPr/>
        </p:nvSpPr>
        <p:spPr>
          <a:xfrm>
            <a:off x="7791406" y="2885440"/>
            <a:ext cx="1886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COGNITIVE NOISE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9EA8C0-4736-4BC2-9D80-22C3ACCDE09E}"/>
              </a:ext>
            </a:extLst>
          </p:cNvPr>
          <p:cNvSpPr txBox="1"/>
          <p:nvPr/>
        </p:nvSpPr>
        <p:spPr>
          <a:xfrm>
            <a:off x="2446127" y="5971680"/>
            <a:ext cx="179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TECHNICAL DEBT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4D49D3-95AE-459D-999F-76DEF6FA0850}"/>
              </a:ext>
            </a:extLst>
          </p:cNvPr>
          <p:cNvSpPr txBox="1"/>
          <p:nvPr/>
        </p:nvSpPr>
        <p:spPr>
          <a:xfrm>
            <a:off x="7407485" y="5961242"/>
            <a:ext cx="2654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ACCIDENTAL COMPLEXITY</a:t>
            </a:r>
          </a:p>
        </p:txBody>
      </p:sp>
    </p:spTree>
    <p:extLst>
      <p:ext uri="{BB962C8B-B14F-4D97-AF65-F5344CB8AC3E}">
        <p14:creationId xmlns:p14="http://schemas.microsoft.com/office/powerpoint/2010/main" val="239236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1854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EB3A0-0873-47F3-B9B6-9443C9A37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SOLVES THE RIGHT PROBLEM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F71EEA7-5994-4469-8DBF-4EE7CFD7C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92633" y="1418272"/>
            <a:ext cx="5606733" cy="51771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327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152</Words>
  <Application>Microsoft Office PowerPoint</Application>
  <PresentationFormat>Widescreen</PresentationFormat>
  <Paragraphs>93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Kristen ITC</vt:lpstr>
      <vt:lpstr>Office Theme</vt:lpstr>
      <vt:lpstr>HOW TO MAKE TECHNICAL DECISIONS?</vt:lpstr>
      <vt:lpstr>Examples</vt:lpstr>
      <vt:lpstr>PowerPoint Presentation</vt:lpstr>
      <vt:lpstr>… let me help</vt:lpstr>
      <vt:lpstr>We all have war stories</vt:lpstr>
      <vt:lpstr>COST OF A BAD DECISION</vt:lpstr>
      <vt:lpstr>PowerPoint Presentation</vt:lpstr>
      <vt:lpstr>PowerPoint Presentation</vt:lpstr>
      <vt:lpstr>SOLVES THE RIGHT PROBLEM</vt:lpstr>
      <vt:lpstr>METRICS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Oresztesz Margaritisz</dc:creator>
  <cp:lastModifiedBy>Oresztesz Margaritisz</cp:lastModifiedBy>
  <cp:revision>66</cp:revision>
  <dcterms:created xsi:type="dcterms:W3CDTF">2018-07-24T14:16:13Z</dcterms:created>
  <dcterms:modified xsi:type="dcterms:W3CDTF">2018-07-26T07:41:40Z</dcterms:modified>
</cp:coreProperties>
</file>

<file path=docProps/thumbnail.jpeg>
</file>